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6" r:id="rId2"/>
    <p:sldMasterId id="2147483650" r:id="rId3"/>
    <p:sldMasterId id="2147483665" r:id="rId4"/>
    <p:sldMasterId id="2147488096" r:id="rId5"/>
    <p:sldMasterId id="2147488108" r:id="rId6"/>
    <p:sldMasterId id="2147488112" r:id="rId7"/>
    <p:sldMasterId id="2147488139" r:id="rId8"/>
  </p:sldMasterIdLst>
  <p:notesMasterIdLst>
    <p:notesMasterId r:id="rId21"/>
  </p:notesMasterIdLst>
  <p:handoutMasterIdLst>
    <p:handoutMasterId r:id="rId22"/>
  </p:handoutMasterIdLst>
  <p:sldIdLst>
    <p:sldId id="2229" r:id="rId9"/>
    <p:sldId id="2239" r:id="rId10"/>
    <p:sldId id="2233" r:id="rId11"/>
    <p:sldId id="2230" r:id="rId12"/>
    <p:sldId id="2231" r:id="rId13"/>
    <p:sldId id="2232" r:id="rId14"/>
    <p:sldId id="2241" r:id="rId15"/>
    <p:sldId id="2242" r:id="rId16"/>
    <p:sldId id="2243" r:id="rId17"/>
    <p:sldId id="2235" r:id="rId18"/>
    <p:sldId id="2240" r:id="rId19"/>
    <p:sldId id="2245" r:id="rId20"/>
  </p:sldIdLst>
  <p:sldSz cx="9906000" cy="6858000" type="A4"/>
  <p:notesSz cx="6797675" cy="99266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CB"/>
    <a:srgbClr val="FF6600"/>
    <a:srgbClr val="FF99FF"/>
    <a:srgbClr val="F68100"/>
    <a:srgbClr val="F68D00"/>
    <a:srgbClr val="FA9500"/>
    <a:srgbClr val="FF9900"/>
    <a:srgbClr val="FFFF99"/>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49" autoAdjust="0"/>
    <p:restoredTop sz="82488" autoAdjust="0"/>
  </p:normalViewPr>
  <p:slideViewPr>
    <p:cSldViewPr snapToGrid="0" snapToObjects="1">
      <p:cViewPr>
        <p:scale>
          <a:sx n="66" d="100"/>
          <a:sy n="66" d="100"/>
        </p:scale>
        <p:origin x="-250" y="-58"/>
      </p:cViewPr>
      <p:guideLst>
        <p:guide orient="horz" pos="416"/>
        <p:guide orient="horz" pos="482"/>
        <p:guide orient="horz" pos="890"/>
        <p:guide orient="horz" pos="845"/>
        <p:guide pos="3120"/>
        <p:guide pos="6068"/>
        <p:guide pos="4708"/>
        <p:guide pos="363"/>
        <p:guide pos="444"/>
      </p:guideLst>
    </p:cSldViewPr>
  </p:slideViewPr>
  <p:outlineViewPr>
    <p:cViewPr>
      <p:scale>
        <a:sx n="33" d="100"/>
        <a:sy n="33" d="100"/>
      </p:scale>
      <p:origin x="0" y="12480"/>
    </p:cViewPr>
  </p:outlin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46058" cy="496100"/>
          </a:xfrm>
          <a:prstGeom prst="rect">
            <a:avLst/>
          </a:prstGeom>
        </p:spPr>
        <p:txBody>
          <a:bodyPr vert="horz" lIns="91423" tIns="45711" rIns="91423" bIns="45711"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50531" y="1"/>
            <a:ext cx="2946058" cy="496100"/>
          </a:xfrm>
          <a:prstGeom prst="rect">
            <a:avLst/>
          </a:prstGeom>
        </p:spPr>
        <p:txBody>
          <a:bodyPr vert="horz" lIns="91423" tIns="45711" rIns="91423" bIns="45711" rtlCol="0"/>
          <a:lstStyle>
            <a:lvl1pPr algn="r" fontAlgn="auto">
              <a:spcBef>
                <a:spcPts val="0"/>
              </a:spcBef>
              <a:spcAft>
                <a:spcPts val="0"/>
              </a:spcAft>
              <a:defRPr sz="1200">
                <a:latin typeface="+mn-lt"/>
                <a:ea typeface="+mn-ea"/>
              </a:defRPr>
            </a:lvl1pPr>
          </a:lstStyle>
          <a:p>
            <a:pPr>
              <a:defRPr/>
            </a:pPr>
            <a:fld id="{F206B679-B8BB-44A4-8127-2C1FAC8305C0}" type="datetimeFigureOut">
              <a:rPr lang="ja-JP" altLang="en-US"/>
              <a:pPr>
                <a:defRPr/>
              </a:pPr>
              <a:t>2014/12/26</a:t>
            </a:fld>
            <a:endParaRPr lang="ja-JP" altLang="en-US"/>
          </a:p>
        </p:txBody>
      </p:sp>
      <p:sp>
        <p:nvSpPr>
          <p:cNvPr id="4" name="フッター プレースホルダ 3"/>
          <p:cNvSpPr>
            <a:spLocks noGrp="1"/>
          </p:cNvSpPr>
          <p:nvPr>
            <p:ph type="ftr" sz="quarter" idx="2"/>
          </p:nvPr>
        </p:nvSpPr>
        <p:spPr>
          <a:xfrm>
            <a:off x="1" y="9428221"/>
            <a:ext cx="2946058" cy="496100"/>
          </a:xfrm>
          <a:prstGeom prst="rect">
            <a:avLst/>
          </a:prstGeom>
        </p:spPr>
        <p:txBody>
          <a:bodyPr vert="horz" lIns="91423" tIns="45711" rIns="91423" bIns="45711"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50531" y="9428221"/>
            <a:ext cx="2946058" cy="496100"/>
          </a:xfrm>
          <a:prstGeom prst="rect">
            <a:avLst/>
          </a:prstGeom>
        </p:spPr>
        <p:txBody>
          <a:bodyPr vert="horz" lIns="91423" tIns="45711" rIns="91423" bIns="45711" rtlCol="0" anchor="b"/>
          <a:lstStyle>
            <a:lvl1pPr algn="r" fontAlgn="auto">
              <a:spcBef>
                <a:spcPts val="0"/>
              </a:spcBef>
              <a:spcAft>
                <a:spcPts val="0"/>
              </a:spcAft>
              <a:defRPr sz="1200">
                <a:latin typeface="+mn-lt"/>
                <a:ea typeface="+mn-ea"/>
              </a:defRPr>
            </a:lvl1pPr>
          </a:lstStyle>
          <a:p>
            <a:pPr>
              <a:defRPr/>
            </a:pPr>
            <a:fld id="{4C381A64-CD11-436C-8747-8D442B31455D}" type="slidenum">
              <a:rPr lang="ja-JP" altLang="en-US"/>
              <a:pPr>
                <a:defRPr/>
              </a:pPr>
              <a:t>‹#›</a:t>
            </a:fld>
            <a:endParaRPr lang="ja-JP" altLang="en-US"/>
          </a:p>
        </p:txBody>
      </p:sp>
    </p:spTree>
    <p:extLst>
      <p:ext uri="{BB962C8B-B14F-4D97-AF65-F5344CB8AC3E}">
        <p14:creationId xmlns:p14="http://schemas.microsoft.com/office/powerpoint/2010/main" val="3817912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46058" cy="496100"/>
          </a:xfrm>
          <a:prstGeom prst="rect">
            <a:avLst/>
          </a:prstGeom>
        </p:spPr>
        <p:txBody>
          <a:bodyPr vert="horz" lIns="91423" tIns="45711" rIns="91423" bIns="45711"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0531" y="1"/>
            <a:ext cx="2946058" cy="496100"/>
          </a:xfrm>
          <a:prstGeom prst="rect">
            <a:avLst/>
          </a:prstGeom>
        </p:spPr>
        <p:txBody>
          <a:bodyPr vert="horz" lIns="91423" tIns="45711" rIns="91423" bIns="45711" rtlCol="0"/>
          <a:lstStyle>
            <a:lvl1pPr algn="r" fontAlgn="auto">
              <a:spcBef>
                <a:spcPts val="0"/>
              </a:spcBef>
              <a:spcAft>
                <a:spcPts val="0"/>
              </a:spcAft>
              <a:defRPr sz="1200">
                <a:latin typeface="+mn-lt"/>
                <a:ea typeface="+mn-ea"/>
              </a:defRPr>
            </a:lvl1pPr>
          </a:lstStyle>
          <a:p>
            <a:pPr>
              <a:defRPr/>
            </a:pPr>
            <a:fld id="{B2FAA112-9B36-4ED6-97E2-A79C0CCFAF75}" type="datetimeFigureOut">
              <a:rPr lang="ja-JP" altLang="en-US"/>
              <a:pPr>
                <a:defRPr/>
              </a:pPr>
              <a:t>2014/12/26</a:t>
            </a:fld>
            <a:endParaRPr lang="ja-JP" altLang="en-US"/>
          </a:p>
        </p:txBody>
      </p:sp>
      <p:sp>
        <p:nvSpPr>
          <p:cNvPr id="4" name="スライド イメージ プレースホルダ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23" tIns="45711" rIns="91423" bIns="45711" rtlCol="0" anchor="ctr"/>
          <a:lstStyle/>
          <a:p>
            <a:pPr lvl="0"/>
            <a:endParaRPr lang="ja-JP" altLang="en-US" noProof="0"/>
          </a:p>
        </p:txBody>
      </p:sp>
      <p:sp>
        <p:nvSpPr>
          <p:cNvPr id="5" name="ノート プレースホルダ 4"/>
          <p:cNvSpPr>
            <a:spLocks noGrp="1"/>
          </p:cNvSpPr>
          <p:nvPr>
            <p:ph type="body" sz="quarter" idx="3"/>
          </p:nvPr>
        </p:nvSpPr>
        <p:spPr>
          <a:xfrm>
            <a:off x="679442" y="4715270"/>
            <a:ext cx="5438792" cy="4467220"/>
          </a:xfrm>
          <a:prstGeom prst="rect">
            <a:avLst/>
          </a:prstGeom>
        </p:spPr>
        <p:txBody>
          <a:bodyPr vert="horz" lIns="91423" tIns="45711" rIns="91423" bIns="45711"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1" y="9428221"/>
            <a:ext cx="2946058" cy="496100"/>
          </a:xfrm>
          <a:prstGeom prst="rect">
            <a:avLst/>
          </a:prstGeom>
        </p:spPr>
        <p:txBody>
          <a:bodyPr vert="horz" lIns="91423" tIns="45711" rIns="91423" bIns="45711"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0531" y="9428221"/>
            <a:ext cx="2946058" cy="496100"/>
          </a:xfrm>
          <a:prstGeom prst="rect">
            <a:avLst/>
          </a:prstGeom>
        </p:spPr>
        <p:txBody>
          <a:bodyPr vert="horz" lIns="91423" tIns="45711" rIns="91423" bIns="45711" rtlCol="0" anchor="b"/>
          <a:lstStyle>
            <a:lvl1pPr algn="r" fontAlgn="auto">
              <a:spcBef>
                <a:spcPts val="0"/>
              </a:spcBef>
              <a:spcAft>
                <a:spcPts val="0"/>
              </a:spcAft>
              <a:defRPr sz="1200">
                <a:latin typeface="+mn-lt"/>
                <a:ea typeface="+mn-ea"/>
              </a:defRPr>
            </a:lvl1pPr>
          </a:lstStyle>
          <a:p>
            <a:pPr>
              <a:defRPr/>
            </a:pPr>
            <a:fld id="{06EB6424-E2A9-4BBB-9978-A90948EF7FA8}" type="slidenum">
              <a:rPr lang="ja-JP" altLang="en-US"/>
              <a:pPr>
                <a:defRPr/>
              </a:pPr>
              <a:t>‹#›</a:t>
            </a:fld>
            <a:endParaRPr lang="ja-JP" altLang="en-US"/>
          </a:p>
        </p:txBody>
      </p:sp>
    </p:spTree>
    <p:extLst>
      <p:ext uri="{BB962C8B-B14F-4D97-AF65-F5344CB8AC3E}">
        <p14:creationId xmlns:p14="http://schemas.microsoft.com/office/powerpoint/2010/main" val="42344965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１０：００</a:t>
            </a:r>
          </a:p>
        </p:txBody>
      </p:sp>
      <p:sp>
        <p:nvSpPr>
          <p:cNvPr id="4" name="スライド番号プレースホルダ 3"/>
          <p:cNvSpPr>
            <a:spLocks noGrp="1"/>
          </p:cNvSpPr>
          <p:nvPr>
            <p:ph type="sldNum" sz="quarter" idx="5"/>
          </p:nvPr>
        </p:nvSpPr>
        <p:spPr/>
        <p:txBody>
          <a:bodyPr/>
          <a:lstStyle/>
          <a:p>
            <a:pPr>
              <a:defRPr/>
            </a:pPr>
            <a:fld id="{13AB37B7-8AE1-40FB-BACB-9438CF65CEE6}" type="slidenum">
              <a:rPr lang="ja-JP" altLang="en-US" smtClean="0"/>
              <a:pPr>
                <a:defRPr/>
              </a:pPr>
              <a:t>0</a:t>
            </a:fld>
            <a:endParaRPr lang="ja-JP" altLang="en-US" dirty="0"/>
          </a:p>
        </p:txBody>
      </p:sp>
    </p:spTree>
    <p:extLst>
      <p:ext uri="{BB962C8B-B14F-4D97-AF65-F5344CB8AC3E}">
        <p14:creationId xmlns:p14="http://schemas.microsoft.com/office/powerpoint/2010/main" val="119725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8</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9</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10</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11.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3261600"/>
            <a:ext cx="4613764" cy="523220"/>
          </a:xfrm>
          <a:prstGeom prst="rect">
            <a:avLst/>
          </a:prstGeom>
        </p:spPr>
        <p:txBody>
          <a:bodyPr wrap="none" anchor="ctr" anchorCtr="0">
            <a:spAutoFit/>
          </a:bodyPr>
          <a:lstStyle>
            <a:lvl1pPr algn="l">
              <a:defRPr sz="28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162076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57200" y="500042"/>
            <a:ext cx="9296400" cy="533400"/>
          </a:xfrm>
        </p:spPr>
        <p:txBody>
          <a:bodyPr/>
          <a:lstStyle>
            <a:lvl1pPr>
              <a:defRPr sz="3200">
                <a:solidFill>
                  <a:schemeClr val="bg1">
                    <a:lumMod val="85000"/>
                    <a:lumOff val="15000"/>
                  </a:schemeClr>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95300" y="3660794"/>
            <a:ext cx="8915400" cy="2697164"/>
          </a:xfrm>
          <a:prstGeom prst="rect">
            <a:avLst/>
          </a:prstGeom>
        </p:spPr>
        <p:txBody>
          <a:bodyPr/>
          <a:lstStyle>
            <a:lvl1pPr marL="355600" indent="-355600">
              <a:defRPr>
                <a:solidFill>
                  <a:schemeClr val="bg1">
                    <a:lumMod val="85000"/>
                    <a:lumOff val="15000"/>
                  </a:schemeClr>
                </a:solidFill>
              </a:defRPr>
            </a:lvl1pPr>
            <a:lvl2pPr>
              <a:defRPr>
                <a:solidFill>
                  <a:schemeClr val="bg1">
                    <a:lumMod val="85000"/>
                    <a:lumOff val="15000"/>
                  </a:schemeClr>
                </a:solidFill>
              </a:defRPr>
            </a:lvl2pPr>
            <a:lvl3pPr>
              <a:defRPr>
                <a:solidFill>
                  <a:schemeClr val="bg1">
                    <a:lumMod val="85000"/>
                    <a:lumOff val="15000"/>
                  </a:schemeClr>
                </a:solidFill>
              </a:defRPr>
            </a:lvl3pPr>
            <a:lvl4pPr>
              <a:defRPr>
                <a:solidFill>
                  <a:schemeClr val="bg1">
                    <a:lumMod val="85000"/>
                    <a:lumOff val="15000"/>
                  </a:schemeClr>
                </a:solidFill>
              </a:defRPr>
            </a:lvl4pPr>
            <a:lvl5pPr>
              <a:defRPr>
                <a:solidFill>
                  <a:schemeClr val="bg1">
                    <a:lumMod val="85000"/>
                    <a:lumOff val="15000"/>
                  </a:schemeClr>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コンテンツ プレースホルダ 2"/>
          <p:cNvSpPr>
            <a:spLocks noGrp="1"/>
          </p:cNvSpPr>
          <p:nvPr>
            <p:ph idx="10"/>
          </p:nvPr>
        </p:nvSpPr>
        <p:spPr>
          <a:xfrm>
            <a:off x="495300" y="1196978"/>
            <a:ext cx="8915400" cy="2232025"/>
          </a:xfrm>
          <a:prstGeom prst="roundRect">
            <a:avLst>
              <a:gd name="adj" fmla="val 12000"/>
            </a:avLst>
          </a:prstGeom>
        </p:spPr>
        <p:style>
          <a:lnRef idx="1">
            <a:schemeClr val="accent2"/>
          </a:lnRef>
          <a:fillRef idx="3">
            <a:schemeClr val="accent2"/>
          </a:fillRef>
          <a:effectRef idx="2">
            <a:schemeClr val="accent2"/>
          </a:effectRef>
          <a:fontRef idx="none"/>
        </p:style>
        <p:txBody>
          <a:bodyPr anchor="ctr" anchorCtr="0"/>
          <a:lstStyle>
            <a:lvl1pPr marL="0" indent="0" algn="ctr">
              <a:buNone/>
              <a:defRPr sz="4800">
                <a:solidFill>
                  <a:schemeClr val="tx1"/>
                </a:solidFill>
              </a:defRPr>
            </a:lvl1pPr>
            <a:lvl2pPr>
              <a:defRPr>
                <a:solidFill>
                  <a:schemeClr val="bg1">
                    <a:lumMod val="85000"/>
                    <a:lumOff val="15000"/>
                  </a:schemeClr>
                </a:solidFill>
              </a:defRPr>
            </a:lvl2pPr>
            <a:lvl3pPr>
              <a:defRPr>
                <a:solidFill>
                  <a:schemeClr val="bg1">
                    <a:lumMod val="85000"/>
                    <a:lumOff val="15000"/>
                  </a:schemeClr>
                </a:solidFill>
              </a:defRPr>
            </a:lvl3pPr>
            <a:lvl4pPr>
              <a:defRPr>
                <a:solidFill>
                  <a:schemeClr val="bg1">
                    <a:lumMod val="85000"/>
                    <a:lumOff val="15000"/>
                  </a:schemeClr>
                </a:solidFill>
              </a:defRPr>
            </a:lvl4pPr>
            <a:lvl5pPr>
              <a:defRPr>
                <a:solidFill>
                  <a:schemeClr val="bg1">
                    <a:lumMod val="85000"/>
                    <a:lumOff val="15000"/>
                  </a:schemeClr>
                </a:solidFill>
              </a:defRPr>
            </a:lvl5pPr>
          </a:lstStyle>
          <a:p>
            <a:pPr lvl="0"/>
            <a:r>
              <a:rPr lang="ja-JP" altLang="en-US" dirty="0" smtClean="0"/>
              <a:t>マスタ テキストの書式設定</a:t>
            </a:r>
          </a:p>
        </p:txBody>
      </p:sp>
      <p:sp>
        <p:nvSpPr>
          <p:cNvPr id="7" name="スライド番号プレースホルダ 3"/>
          <p:cNvSpPr>
            <a:spLocks noGrp="1"/>
          </p:cNvSpPr>
          <p:nvPr>
            <p:ph type="sldNum" sz="quarter" idx="11"/>
          </p:nvPr>
        </p:nvSpPr>
        <p:spPr>
          <a:xfrm>
            <a:off x="7442200" y="6356350"/>
            <a:ext cx="2311400" cy="365125"/>
          </a:xfrm>
          <a:prstGeom prst="rect">
            <a:avLst/>
          </a:prstGeom>
        </p:spPr>
        <p:txBody>
          <a:bodyPr vert="horz" lIns="91440" tIns="45720" rIns="91440" bIns="45720" rtlCol="0" anchor="ctr"/>
          <a:lstStyle>
            <a:lvl1pPr algn="r">
              <a:defRPr sz="1200">
                <a:solidFill>
                  <a:schemeClr val="tx1">
                    <a:lumMod val="65000"/>
                  </a:schemeClr>
                </a:solidFill>
                <a:latin typeface="メイリオ" pitchFamily="50" charset="-128"/>
                <a:ea typeface="メイリオ" pitchFamily="50" charset="-128"/>
              </a:defRPr>
            </a:lvl1pPr>
          </a:lstStyle>
          <a:p>
            <a:pPr>
              <a:defRPr/>
            </a:pPr>
            <a:fld id="{9E01AA14-DCB8-4C7E-AAC4-B216A468169F}" type="slidenum">
              <a:rPr lang="ja-JP" altLang="en-US"/>
              <a:pPr>
                <a:defRPr/>
              </a:pPr>
              <a:t>‹#›</a:t>
            </a:fld>
            <a:endParaRPr lang="ja-JP" altLang="en-US"/>
          </a:p>
        </p:txBody>
      </p:sp>
    </p:spTree>
    <p:extLst>
      <p:ext uri="{BB962C8B-B14F-4D97-AF65-F5344CB8AC3E}">
        <p14:creationId xmlns:p14="http://schemas.microsoft.com/office/powerpoint/2010/main" val="345669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1"/>
          <p:cNvSpPr>
            <a:spLocks noGrp="1"/>
          </p:cNvSpPr>
          <p:nvPr>
            <p:ph type="title"/>
          </p:nvPr>
        </p:nvSpPr>
        <p:spPr>
          <a:xfrm>
            <a:off x="1393006" y="3162300"/>
            <a:ext cx="8126073" cy="533400"/>
          </a:xfrm>
        </p:spPr>
        <p:txBody>
          <a:bodyPr/>
          <a:lstStyle>
            <a:lvl1pPr>
              <a:defRPr sz="3200">
                <a:solidFill>
                  <a:schemeClr val="bg1">
                    <a:lumMod val="85000"/>
                    <a:lumOff val="15000"/>
                  </a:schemeClr>
                </a:solidFill>
              </a:defRPr>
            </a:lvl1pPr>
          </a:lstStyle>
          <a:p>
            <a:r>
              <a:rPr lang="ja-JP" altLang="en-US" dirty="0" smtClean="0"/>
              <a:t>マスタ タイトルの書式設定</a:t>
            </a:r>
            <a:endParaRPr lang="ja-JP" altLang="en-US" dirty="0"/>
          </a:p>
        </p:txBody>
      </p:sp>
      <p:sp>
        <p:nvSpPr>
          <p:cNvPr id="8" name="テキスト プレースホルダ 4"/>
          <p:cNvSpPr>
            <a:spLocks noGrp="1"/>
          </p:cNvSpPr>
          <p:nvPr>
            <p:ph type="body" sz="quarter" idx="10"/>
          </p:nvPr>
        </p:nvSpPr>
        <p:spPr>
          <a:xfrm>
            <a:off x="464314" y="3000372"/>
            <a:ext cx="666000" cy="792000"/>
          </a:xfrm>
          <a:prstGeom prst="rect">
            <a:avLst/>
          </a:prstGeom>
          <a:solidFill>
            <a:srgbClr val="0C0E4E"/>
          </a:solidFill>
        </p:spPr>
        <p:txBody>
          <a:bodyPr anchor="ctr" anchorCtr="0"/>
          <a:lstStyle>
            <a:lvl1pPr algn="ctr">
              <a:buNone/>
              <a:defRPr sz="4400" b="1" i="1">
                <a:solidFill>
                  <a:schemeClr val="tx1"/>
                </a:solidFill>
                <a:latin typeface="Times New Roman" pitchFamily="18" charset="0"/>
                <a:cs typeface="Times New Roman" pitchFamily="18" charset="0"/>
              </a:defRPr>
            </a:lvl1pPr>
            <a:lvl4pPr>
              <a:buNone/>
              <a:defRPr/>
            </a:lvl4pPr>
            <a:lvl5pPr>
              <a:buNone/>
              <a:defRPr/>
            </a:lvl5pPr>
          </a:lstStyle>
          <a:p>
            <a:pPr lvl="0"/>
            <a:r>
              <a:rPr lang="ja-JP" altLang="en-US" dirty="0" smtClean="0"/>
              <a:t>マスタ テキストの書式設定</a:t>
            </a:r>
          </a:p>
        </p:txBody>
      </p:sp>
    </p:spTree>
    <p:extLst>
      <p:ext uri="{BB962C8B-B14F-4D97-AF65-F5344CB8AC3E}">
        <p14:creationId xmlns:p14="http://schemas.microsoft.com/office/powerpoint/2010/main" val="1285361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95300" y="500042"/>
            <a:ext cx="8915400" cy="1143000"/>
          </a:xfrm>
        </p:spPr>
        <p:txBody>
          <a:bodyPr/>
          <a:lstStyle>
            <a:lvl1pPr>
              <a:defRPr sz="3200">
                <a:solidFill>
                  <a:schemeClr val="bg1">
                    <a:lumMod val="85000"/>
                    <a:lumOff val="15000"/>
                  </a:schemeClr>
                </a:solidFill>
              </a:defRPr>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495300" y="1760517"/>
            <a:ext cx="4376738" cy="639762"/>
          </a:xfrm>
          <a:prstGeom prst="rect">
            <a:avLst/>
          </a:prstGeom>
        </p:spPr>
        <p:txBody>
          <a:bodyPr anchor="b"/>
          <a:lstStyle>
            <a:lvl1pPr marL="0" indent="0">
              <a:buNone/>
              <a:defRPr sz="2400" b="1">
                <a:solidFill>
                  <a:schemeClr val="bg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400279"/>
            <a:ext cx="4376738" cy="3951288"/>
          </a:xfrm>
          <a:prstGeom prst="rect">
            <a:avLst/>
          </a:prstGeom>
        </p:spPr>
        <p:txBody>
          <a:bodyPr/>
          <a:lstStyle>
            <a:lvl1pPr>
              <a:defRPr sz="2400">
                <a:solidFill>
                  <a:schemeClr val="bg1">
                    <a:lumMod val="85000"/>
                    <a:lumOff val="15000"/>
                  </a:schemeClr>
                </a:solidFill>
              </a:defRPr>
            </a:lvl1pPr>
            <a:lvl2pPr>
              <a:defRPr sz="2000">
                <a:solidFill>
                  <a:schemeClr val="bg1">
                    <a:lumMod val="85000"/>
                    <a:lumOff val="15000"/>
                  </a:schemeClr>
                </a:solidFill>
              </a:defRPr>
            </a:lvl2pPr>
            <a:lvl3pPr>
              <a:defRPr sz="1800">
                <a:solidFill>
                  <a:schemeClr val="bg1">
                    <a:lumMod val="85000"/>
                    <a:lumOff val="15000"/>
                  </a:schemeClr>
                </a:solidFill>
              </a:defRPr>
            </a:lvl3pPr>
            <a:lvl4pPr>
              <a:defRPr sz="1600">
                <a:solidFill>
                  <a:schemeClr val="bg1">
                    <a:lumMod val="85000"/>
                    <a:lumOff val="15000"/>
                  </a:schemeClr>
                </a:solidFill>
              </a:defRPr>
            </a:lvl4pPr>
            <a:lvl5pPr>
              <a:defRPr sz="1600">
                <a:solidFill>
                  <a:schemeClr val="bg1">
                    <a:lumMod val="85000"/>
                    <a:lumOff val="15000"/>
                  </a:schemeClr>
                </a:solidFill>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8" y="1760517"/>
            <a:ext cx="4378325" cy="639762"/>
          </a:xfrm>
          <a:prstGeom prst="rect">
            <a:avLst/>
          </a:prstGeom>
        </p:spPr>
        <p:txBody>
          <a:bodyPr anchor="b"/>
          <a:lstStyle>
            <a:lvl1pPr marL="0" indent="0">
              <a:buNone/>
              <a:defRPr sz="2400" b="1">
                <a:solidFill>
                  <a:schemeClr val="bg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78" y="2400279"/>
            <a:ext cx="4378325" cy="3951288"/>
          </a:xfrm>
          <a:prstGeom prst="rect">
            <a:avLst/>
          </a:prstGeom>
        </p:spPr>
        <p:txBody>
          <a:bodyPr/>
          <a:lstStyle>
            <a:lvl1pPr>
              <a:defRPr sz="2400">
                <a:solidFill>
                  <a:schemeClr val="bg1">
                    <a:lumMod val="85000"/>
                    <a:lumOff val="15000"/>
                  </a:schemeClr>
                </a:solidFill>
              </a:defRPr>
            </a:lvl1pPr>
            <a:lvl2pPr>
              <a:defRPr sz="2000">
                <a:solidFill>
                  <a:schemeClr val="bg1">
                    <a:lumMod val="85000"/>
                    <a:lumOff val="15000"/>
                  </a:schemeClr>
                </a:solidFill>
              </a:defRPr>
            </a:lvl2pPr>
            <a:lvl3pPr>
              <a:defRPr sz="1800">
                <a:solidFill>
                  <a:schemeClr val="bg1">
                    <a:lumMod val="85000"/>
                    <a:lumOff val="15000"/>
                  </a:schemeClr>
                </a:solidFill>
              </a:defRPr>
            </a:lvl3pPr>
            <a:lvl4pPr>
              <a:defRPr sz="1600">
                <a:solidFill>
                  <a:schemeClr val="bg1">
                    <a:lumMod val="85000"/>
                    <a:lumOff val="15000"/>
                  </a:schemeClr>
                </a:solidFill>
              </a:defRPr>
            </a:lvl4pPr>
            <a:lvl5pPr>
              <a:defRPr sz="1600">
                <a:solidFill>
                  <a:schemeClr val="bg1">
                    <a:lumMod val="85000"/>
                    <a:lumOff val="15000"/>
                  </a:schemeClr>
                </a:solidFill>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60903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57200" y="500042"/>
            <a:ext cx="9296400" cy="533400"/>
          </a:xfrm>
        </p:spPr>
        <p:txBody>
          <a:bodyPr/>
          <a:lstStyle>
            <a:lvl1pPr>
              <a:defRPr sz="3200">
                <a:solidFill>
                  <a:schemeClr val="bg1">
                    <a:lumMod val="85000"/>
                    <a:lumOff val="15000"/>
                  </a:schemeClr>
                </a:solidFill>
              </a:defRPr>
            </a:lvl1pPr>
          </a:lstStyle>
          <a:p>
            <a:r>
              <a:rPr lang="ja-JP" altLang="en-US" smtClean="0"/>
              <a:t>マスタ タイトルの書式設定</a:t>
            </a:r>
            <a:endParaRPr lang="ja-JP" altLang="en-US" dirty="0"/>
          </a:p>
        </p:txBody>
      </p:sp>
      <p:sp>
        <p:nvSpPr>
          <p:cNvPr id="3" name="コンテンツ プレースホルダ 2"/>
          <p:cNvSpPr>
            <a:spLocks noGrp="1"/>
          </p:cNvSpPr>
          <p:nvPr>
            <p:ph sz="half" idx="1"/>
          </p:nvPr>
        </p:nvSpPr>
        <p:spPr>
          <a:xfrm>
            <a:off x="495301" y="1600204"/>
            <a:ext cx="4381501" cy="4525963"/>
          </a:xfrm>
          <a:prstGeom prst="rect">
            <a:avLst/>
          </a:prstGeom>
        </p:spPr>
        <p:txBody>
          <a:bodyPr/>
          <a:lstStyle>
            <a:lvl1pPr>
              <a:defRPr sz="2800">
                <a:solidFill>
                  <a:schemeClr val="bg1">
                    <a:lumMod val="85000"/>
                    <a:lumOff val="15000"/>
                  </a:schemeClr>
                </a:solidFill>
              </a:defRPr>
            </a:lvl1pPr>
            <a:lvl2pPr>
              <a:defRPr sz="2400">
                <a:solidFill>
                  <a:schemeClr val="bg1">
                    <a:lumMod val="85000"/>
                    <a:lumOff val="15000"/>
                  </a:schemeClr>
                </a:solidFill>
              </a:defRPr>
            </a:lvl2pPr>
            <a:lvl3pPr>
              <a:defRPr sz="2000">
                <a:solidFill>
                  <a:schemeClr val="bg1">
                    <a:lumMod val="85000"/>
                    <a:lumOff val="15000"/>
                  </a:schemeClr>
                </a:solidFill>
              </a:defRPr>
            </a:lvl3pPr>
            <a:lvl4pPr>
              <a:defRPr sz="1800">
                <a:solidFill>
                  <a:schemeClr val="bg1">
                    <a:lumMod val="85000"/>
                    <a:lumOff val="15000"/>
                  </a:schemeClr>
                </a:solidFill>
              </a:defRPr>
            </a:lvl4pPr>
            <a:lvl5pPr>
              <a:defRPr sz="1800">
                <a:solidFill>
                  <a:schemeClr val="bg1">
                    <a:lumMod val="85000"/>
                    <a:lumOff val="15000"/>
                  </a:schemeClr>
                </a:solidFill>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199" y="1600204"/>
            <a:ext cx="4381501" cy="4525963"/>
          </a:xfrm>
          <a:prstGeom prst="rect">
            <a:avLst/>
          </a:prstGeom>
        </p:spPr>
        <p:txBody>
          <a:bodyPr/>
          <a:lstStyle>
            <a:lvl1pPr>
              <a:defRPr sz="2800">
                <a:solidFill>
                  <a:schemeClr val="bg1">
                    <a:lumMod val="85000"/>
                    <a:lumOff val="15000"/>
                  </a:schemeClr>
                </a:solidFill>
              </a:defRPr>
            </a:lvl1pPr>
            <a:lvl2pPr>
              <a:defRPr sz="2400">
                <a:solidFill>
                  <a:schemeClr val="bg1">
                    <a:lumMod val="85000"/>
                    <a:lumOff val="15000"/>
                  </a:schemeClr>
                </a:solidFill>
              </a:defRPr>
            </a:lvl2pPr>
            <a:lvl3pPr>
              <a:defRPr sz="2000">
                <a:solidFill>
                  <a:schemeClr val="bg1">
                    <a:lumMod val="85000"/>
                    <a:lumOff val="15000"/>
                  </a:schemeClr>
                </a:solidFill>
              </a:defRPr>
            </a:lvl3pPr>
            <a:lvl4pPr>
              <a:defRPr sz="1800">
                <a:solidFill>
                  <a:schemeClr val="bg1">
                    <a:lumMod val="85000"/>
                    <a:lumOff val="15000"/>
                  </a:schemeClr>
                </a:solidFill>
              </a:defRPr>
            </a:lvl4pPr>
            <a:lvl5pPr>
              <a:defRPr sz="1800">
                <a:solidFill>
                  <a:schemeClr val="bg1">
                    <a:lumMod val="85000"/>
                    <a:lumOff val="15000"/>
                  </a:schemeClr>
                </a:solidFill>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42330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1"/>
          <p:cNvSpPr>
            <a:spLocks noGrp="1"/>
          </p:cNvSpPr>
          <p:nvPr>
            <p:ph type="title"/>
          </p:nvPr>
        </p:nvSpPr>
        <p:spPr>
          <a:xfrm>
            <a:off x="495300" y="1196977"/>
            <a:ext cx="8915400" cy="2232025"/>
          </a:xfrm>
        </p:spPr>
        <p:txBody>
          <a:bodyPr/>
          <a:lstStyle>
            <a:lvl1pPr>
              <a:defRPr sz="4800">
                <a:solidFill>
                  <a:schemeClr val="bg1">
                    <a:lumMod val="85000"/>
                    <a:lumOff val="15000"/>
                  </a:schemeClr>
                </a:solidFill>
              </a:defRPr>
            </a:lvl1pPr>
          </a:lstStyle>
          <a:p>
            <a:r>
              <a:rPr lang="ja-JP" altLang="en-US" dirty="0" smtClean="0"/>
              <a:t>マスタ タイトルの書式設定</a:t>
            </a:r>
            <a:endParaRPr lang="ja-JP" altLang="en-US" dirty="0"/>
          </a:p>
        </p:txBody>
      </p:sp>
      <p:sp>
        <p:nvSpPr>
          <p:cNvPr id="6" name="コンテンツ プレースホルダ 2"/>
          <p:cNvSpPr>
            <a:spLocks noGrp="1"/>
          </p:cNvSpPr>
          <p:nvPr>
            <p:ph idx="1"/>
          </p:nvPr>
        </p:nvSpPr>
        <p:spPr>
          <a:xfrm>
            <a:off x="495300" y="3429000"/>
            <a:ext cx="8915400" cy="3219450"/>
          </a:xfrm>
          <a:prstGeom prst="rect">
            <a:avLst/>
          </a:prstGeom>
        </p:spPr>
        <p:txBody>
          <a:bodyPr/>
          <a:lstStyle>
            <a:lvl1pPr marL="355600" indent="-355600">
              <a:defRPr>
                <a:solidFill>
                  <a:schemeClr val="bg1">
                    <a:lumMod val="85000"/>
                    <a:lumOff val="15000"/>
                  </a:schemeClr>
                </a:solidFill>
              </a:defRPr>
            </a:lvl1pPr>
            <a:lvl2pPr>
              <a:defRPr>
                <a:solidFill>
                  <a:schemeClr val="bg1">
                    <a:lumMod val="85000"/>
                    <a:lumOff val="15000"/>
                  </a:schemeClr>
                </a:solidFill>
              </a:defRPr>
            </a:lvl2pPr>
            <a:lvl3pPr>
              <a:defRPr>
                <a:solidFill>
                  <a:schemeClr val="bg1">
                    <a:lumMod val="85000"/>
                    <a:lumOff val="15000"/>
                  </a:schemeClr>
                </a:solidFill>
              </a:defRPr>
            </a:lvl3pPr>
            <a:lvl4pPr>
              <a:defRPr>
                <a:solidFill>
                  <a:schemeClr val="bg1">
                    <a:lumMod val="85000"/>
                    <a:lumOff val="15000"/>
                  </a:schemeClr>
                </a:solidFill>
              </a:defRPr>
            </a:lvl4pPr>
            <a:lvl5pPr>
              <a:defRPr>
                <a:solidFill>
                  <a:schemeClr val="bg1">
                    <a:lumMod val="85000"/>
                    <a:lumOff val="15000"/>
                  </a:schemeClr>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220061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95302" y="504845"/>
            <a:ext cx="3259138" cy="1162050"/>
          </a:xfrm>
        </p:spPr>
        <p:txBody>
          <a:bodyPr anchor="b"/>
          <a:lstStyle>
            <a:lvl1pPr algn="l">
              <a:defRPr sz="2000" b="1">
                <a:solidFill>
                  <a:schemeClr val="bg1">
                    <a:lumMod val="85000"/>
                    <a:lumOff val="15000"/>
                  </a:schemeClr>
                </a:solidFill>
              </a:defRPr>
            </a:lvl1pPr>
          </a:lstStyle>
          <a:p>
            <a:r>
              <a:rPr lang="ja-JP" altLang="en-US" smtClean="0"/>
              <a:t>マスタ タイトルの書式設定</a:t>
            </a:r>
            <a:endParaRPr lang="ja-JP" altLang="en-US" dirty="0"/>
          </a:p>
        </p:txBody>
      </p:sp>
      <p:sp>
        <p:nvSpPr>
          <p:cNvPr id="3" name="コンテンツ プレースホルダ 2"/>
          <p:cNvSpPr>
            <a:spLocks noGrp="1"/>
          </p:cNvSpPr>
          <p:nvPr>
            <p:ph idx="1"/>
          </p:nvPr>
        </p:nvSpPr>
        <p:spPr>
          <a:xfrm>
            <a:off x="3873499" y="504847"/>
            <a:ext cx="5537201" cy="5853113"/>
          </a:xfrm>
          <a:prstGeom prst="rect">
            <a:avLst/>
          </a:prstGeom>
        </p:spPr>
        <p:txBody>
          <a:bodyPr/>
          <a:lstStyle>
            <a:lvl1pPr>
              <a:defRPr sz="3200">
                <a:solidFill>
                  <a:schemeClr val="bg1">
                    <a:lumMod val="85000"/>
                    <a:lumOff val="15000"/>
                  </a:schemeClr>
                </a:solidFill>
              </a:defRPr>
            </a:lvl1pPr>
            <a:lvl2pPr>
              <a:defRPr sz="2800">
                <a:solidFill>
                  <a:schemeClr val="bg1">
                    <a:lumMod val="85000"/>
                    <a:lumOff val="15000"/>
                  </a:schemeClr>
                </a:solidFill>
              </a:defRPr>
            </a:lvl2pPr>
            <a:lvl3pPr>
              <a:defRPr sz="2400">
                <a:solidFill>
                  <a:schemeClr val="bg1">
                    <a:lumMod val="85000"/>
                    <a:lumOff val="15000"/>
                  </a:schemeClr>
                </a:solidFill>
              </a:defRPr>
            </a:lvl3pPr>
            <a:lvl4pPr>
              <a:defRPr sz="2000">
                <a:solidFill>
                  <a:schemeClr val="bg1">
                    <a:lumMod val="85000"/>
                    <a:lumOff val="15000"/>
                  </a:schemeClr>
                </a:solidFill>
              </a:defRPr>
            </a:lvl4pPr>
            <a:lvl5pPr>
              <a:defRPr sz="2000">
                <a:solidFill>
                  <a:schemeClr val="bg1">
                    <a:lumMod val="85000"/>
                    <a:lumOff val="15000"/>
                  </a:schemeClr>
                </a:solidFill>
              </a:defRPr>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テキスト プレースホルダ 3"/>
          <p:cNvSpPr>
            <a:spLocks noGrp="1"/>
          </p:cNvSpPr>
          <p:nvPr>
            <p:ph type="body" sz="half" idx="2"/>
          </p:nvPr>
        </p:nvSpPr>
        <p:spPr>
          <a:xfrm>
            <a:off x="495302" y="1666899"/>
            <a:ext cx="3259138" cy="4691063"/>
          </a:xfrm>
          <a:prstGeom prst="rect">
            <a:avLst/>
          </a:prstGeom>
        </p:spPr>
        <p:txBody>
          <a:bodyPr/>
          <a:lstStyle>
            <a:lvl1pPr marL="0" indent="0">
              <a:buNone/>
              <a:defRPr sz="1400">
                <a:solidFill>
                  <a:schemeClr val="bg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476768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1941513" y="4800600"/>
            <a:ext cx="5943600" cy="566738"/>
          </a:xfrm>
        </p:spPr>
        <p:txBody>
          <a:bodyPr anchor="b"/>
          <a:lstStyle>
            <a:lvl1pPr algn="l">
              <a:defRPr sz="3200" b="0">
                <a:solidFill>
                  <a:schemeClr val="bg1">
                    <a:lumMod val="85000"/>
                    <a:lumOff val="15000"/>
                  </a:schemeClr>
                </a:solidFill>
              </a:defRPr>
            </a:lvl1pPr>
          </a:lstStyle>
          <a:p>
            <a:r>
              <a:rPr lang="ja-JP" altLang="en-US" smtClean="0"/>
              <a:t>マスタ タイトルの書式設定</a:t>
            </a:r>
            <a:endParaRPr lang="ja-JP" altLang="en-US" dirty="0"/>
          </a:p>
        </p:txBody>
      </p:sp>
      <p:sp>
        <p:nvSpPr>
          <p:cNvPr id="3" name="図プレースホルダ 2"/>
          <p:cNvSpPr>
            <a:spLocks noGrp="1"/>
          </p:cNvSpPr>
          <p:nvPr>
            <p:ph type="pic" idx="1"/>
          </p:nvPr>
        </p:nvSpPr>
        <p:spPr>
          <a:xfrm>
            <a:off x="1941513" y="612775"/>
            <a:ext cx="5943600" cy="4114800"/>
          </a:xfrm>
          <a:prstGeom prst="rect">
            <a:avLst/>
          </a:prstGeom>
        </p:spPr>
        <p:txBody>
          <a:bodyPr/>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3" y="5367338"/>
            <a:ext cx="5943600" cy="804862"/>
          </a:xfrm>
          <a:prstGeom prst="rect">
            <a:avLst/>
          </a:prstGeom>
        </p:spPr>
        <p:txBody>
          <a:bodyPr/>
          <a:lstStyle>
            <a:lvl1pPr marL="0" indent="0">
              <a:buNone/>
              <a:defRPr sz="1400">
                <a:solidFill>
                  <a:schemeClr val="bg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95593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57200" y="500042"/>
            <a:ext cx="9296400" cy="533400"/>
          </a:xfrm>
        </p:spPr>
        <p:txBody>
          <a:bodyPr/>
          <a:lstStyle>
            <a:lvl1pPr>
              <a:defRPr sz="3200">
                <a:ln>
                  <a:noFill/>
                </a:ln>
                <a:solidFill>
                  <a:schemeClr val="bg1">
                    <a:lumMod val="85000"/>
                    <a:lumOff val="15000"/>
                  </a:schemeClr>
                </a:solidFill>
              </a:defRPr>
            </a:lvl1pPr>
          </a:lstStyle>
          <a:p>
            <a:r>
              <a:rPr lang="ja-JP" altLang="en-US" smtClean="0"/>
              <a:t>マスタ タイトルの書式設定</a:t>
            </a:r>
            <a:endParaRPr lang="ja-JP" altLang="en-US" dirty="0"/>
          </a:p>
        </p:txBody>
      </p:sp>
      <p:sp>
        <p:nvSpPr>
          <p:cNvPr id="3" name="縦書きテキスト プレースホルダ 2"/>
          <p:cNvSpPr>
            <a:spLocks noGrp="1"/>
          </p:cNvSpPr>
          <p:nvPr>
            <p:ph type="body" orient="vert" idx="1"/>
          </p:nvPr>
        </p:nvSpPr>
        <p:spPr>
          <a:xfrm>
            <a:off x="495300" y="1600204"/>
            <a:ext cx="8915400" cy="4525963"/>
          </a:xfrm>
          <a:prstGeom prst="rect">
            <a:avLst/>
          </a:prstGeom>
        </p:spPr>
        <p:txBody>
          <a:bodyPr vert="eaVert"/>
          <a:lstStyle>
            <a:lvl1pPr>
              <a:defRPr>
                <a:solidFill>
                  <a:schemeClr val="bg1">
                    <a:lumMod val="85000"/>
                    <a:lumOff val="15000"/>
                  </a:schemeClr>
                </a:solidFill>
              </a:defRPr>
            </a:lvl1pPr>
            <a:lvl2pPr>
              <a:defRPr>
                <a:solidFill>
                  <a:schemeClr val="bg1">
                    <a:lumMod val="85000"/>
                    <a:lumOff val="15000"/>
                  </a:schemeClr>
                </a:solidFill>
              </a:defRPr>
            </a:lvl2pPr>
            <a:lvl3pPr>
              <a:defRPr>
                <a:solidFill>
                  <a:schemeClr val="bg1">
                    <a:lumMod val="85000"/>
                    <a:lumOff val="15000"/>
                  </a:schemeClr>
                </a:solidFill>
              </a:defRPr>
            </a:lvl3pPr>
            <a:lvl4pPr>
              <a:defRPr>
                <a:solidFill>
                  <a:schemeClr val="bg1">
                    <a:lumMod val="85000"/>
                    <a:lumOff val="15000"/>
                  </a:schemeClr>
                </a:solidFill>
              </a:defRPr>
            </a:lvl4pPr>
            <a:lvl5pPr>
              <a:defRPr>
                <a:solidFill>
                  <a:schemeClr val="bg1">
                    <a:lumMod val="85000"/>
                    <a:lumOff val="15000"/>
                  </a:schemeClr>
                </a:solidFil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51762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縦書きタイトル 1"/>
          <p:cNvSpPr>
            <a:spLocks noGrp="1"/>
          </p:cNvSpPr>
          <p:nvPr>
            <p:ph type="title" orient="vert"/>
          </p:nvPr>
        </p:nvSpPr>
        <p:spPr>
          <a:xfrm>
            <a:off x="7429502" y="500043"/>
            <a:ext cx="2324100" cy="6126163"/>
          </a:xfrm>
        </p:spPr>
        <p:txBody>
          <a:bodyPr vert="eaVert"/>
          <a:lstStyle>
            <a:lvl1pPr>
              <a:defRPr sz="3200">
                <a:solidFill>
                  <a:schemeClr val="bg1">
                    <a:lumMod val="85000"/>
                    <a:lumOff val="15000"/>
                  </a:schemeClr>
                </a:solidFill>
              </a:defRPr>
            </a:lvl1pPr>
          </a:lstStyle>
          <a:p>
            <a:r>
              <a:rPr lang="ja-JP" altLang="en-US" smtClean="0"/>
              <a:t>マスタ タイトルの書式設定</a:t>
            </a:r>
            <a:endParaRPr lang="ja-JP" altLang="en-US" dirty="0"/>
          </a:p>
        </p:txBody>
      </p:sp>
      <p:sp>
        <p:nvSpPr>
          <p:cNvPr id="3" name="縦書きテキスト プレースホルダ 2"/>
          <p:cNvSpPr>
            <a:spLocks noGrp="1"/>
          </p:cNvSpPr>
          <p:nvPr>
            <p:ph type="body" orient="vert" idx="1"/>
          </p:nvPr>
        </p:nvSpPr>
        <p:spPr>
          <a:xfrm>
            <a:off x="457200" y="500043"/>
            <a:ext cx="6819900" cy="6126163"/>
          </a:xfrm>
          <a:prstGeom prst="rect">
            <a:avLst/>
          </a:prstGeom>
        </p:spPr>
        <p:txBody>
          <a:bodyPr vert="eaVert"/>
          <a:lstStyle>
            <a:lvl1pPr>
              <a:defRPr>
                <a:solidFill>
                  <a:schemeClr val="bg1">
                    <a:lumMod val="85000"/>
                    <a:lumOff val="15000"/>
                  </a:schemeClr>
                </a:solidFill>
              </a:defRPr>
            </a:lvl1pPr>
            <a:lvl2pPr>
              <a:defRPr>
                <a:solidFill>
                  <a:schemeClr val="bg1">
                    <a:lumMod val="85000"/>
                    <a:lumOff val="15000"/>
                  </a:schemeClr>
                </a:solidFill>
              </a:defRPr>
            </a:lvl2pPr>
            <a:lvl3pPr>
              <a:defRPr>
                <a:solidFill>
                  <a:schemeClr val="bg1">
                    <a:lumMod val="85000"/>
                    <a:lumOff val="15000"/>
                  </a:schemeClr>
                </a:solidFill>
              </a:defRPr>
            </a:lvl3pPr>
            <a:lvl4pPr>
              <a:defRPr>
                <a:solidFill>
                  <a:schemeClr val="bg1">
                    <a:lumMod val="85000"/>
                    <a:lumOff val="15000"/>
                  </a:schemeClr>
                </a:solidFill>
              </a:defRPr>
            </a:lvl4pPr>
            <a:lvl5pPr>
              <a:defRPr>
                <a:solidFill>
                  <a:schemeClr val="bg1">
                    <a:lumMod val="85000"/>
                    <a:lumOff val="15000"/>
                  </a:schemeClr>
                </a:solidFil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3782363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標準">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154625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3261600"/>
            <a:ext cx="4613764" cy="523220"/>
          </a:xfrm>
          <a:prstGeom prst="rect">
            <a:avLst/>
          </a:prstGeom>
        </p:spPr>
        <p:txBody>
          <a:bodyPr wrap="none" anchor="ctr" anchorCtr="0">
            <a:spAutoFit/>
          </a:bodyPr>
          <a:lstStyle>
            <a:lvl1pPr algn="l">
              <a:defRPr sz="28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1125920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資料小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05" y="3187317"/>
            <a:ext cx="3347391" cy="400110"/>
          </a:xfrm>
          <a:prstGeom prst="rect">
            <a:avLst/>
          </a:prstGeom>
        </p:spPr>
        <p:txBody>
          <a:bodyPr wrap="none" anchor="ctr" anchorCtr="0">
            <a:spAutoFit/>
          </a:bodyPr>
          <a:lstStyle>
            <a:lvl1pPr algn="l">
              <a:defRPr sz="20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
        <p:nvSpPr>
          <p:cNvPr id="5" name="テキスト プレースホルダ 4"/>
          <p:cNvSpPr>
            <a:spLocks noGrp="1"/>
          </p:cNvSpPr>
          <p:nvPr>
            <p:ph type="body" sz="quarter" idx="10" hasCustomPrompt="1"/>
          </p:nvPr>
        </p:nvSpPr>
        <p:spPr>
          <a:xfrm>
            <a:off x="1035747" y="3000372"/>
            <a:ext cx="666000" cy="792000"/>
          </a:xfrm>
          <a:prstGeom prst="rect">
            <a:avLst/>
          </a:prstGeom>
          <a:solidFill>
            <a:srgbClr val="0C0E4E"/>
          </a:solidFill>
        </p:spPr>
        <p:txBody>
          <a:bodyPr anchor="ctr" anchorCtr="0"/>
          <a:lstStyle>
            <a:lvl1pPr algn="ctr">
              <a:buNone/>
              <a:defRPr sz="4400" b="1" i="1">
                <a:solidFill>
                  <a:schemeClr val="bg1"/>
                </a:solidFill>
                <a:latin typeface="Times New Roman" pitchFamily="18" charset="0"/>
                <a:cs typeface="Times New Roman" pitchFamily="18" charset="0"/>
              </a:defRPr>
            </a:lvl1pPr>
            <a:lvl4pPr>
              <a:buNone/>
              <a:defRPr/>
            </a:lvl4pPr>
            <a:lvl5pPr>
              <a:buNone/>
              <a:defRPr/>
            </a:lvl5pPr>
          </a:lstStyle>
          <a:p>
            <a:pPr lvl="0"/>
            <a:r>
              <a:rPr kumimoji="1" lang="en-US" altLang="ja-JP" smtClean="0"/>
              <a:t>#</a:t>
            </a:r>
            <a:endParaRPr kumimoji="1" lang="ja-JP" altLang="en-US" smtClean="0"/>
          </a:p>
        </p:txBody>
      </p:sp>
    </p:spTree>
    <p:extLst>
      <p:ext uri="{BB962C8B-B14F-4D97-AF65-F5344CB8AC3E}">
        <p14:creationId xmlns:p14="http://schemas.microsoft.com/office/powerpoint/2010/main" val="1265837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標準">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2"/>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Tree>
    <p:extLst>
      <p:ext uri="{BB962C8B-B14F-4D97-AF65-F5344CB8AC3E}">
        <p14:creationId xmlns:p14="http://schemas.microsoft.com/office/powerpoint/2010/main" val="1586802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マイルストーン （2年間）">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2"/>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graphicFrame>
        <p:nvGraphicFramePr>
          <p:cNvPr id="3" name="表 2"/>
          <p:cNvGraphicFramePr>
            <a:graphicFrameLocks noGrp="1"/>
          </p:cNvGraphicFramePr>
          <p:nvPr userDrawn="1"/>
        </p:nvGraphicFramePr>
        <p:xfrm>
          <a:off x="488950" y="1484312"/>
          <a:ext cx="9288464" cy="4644360"/>
        </p:xfrm>
        <a:graphic>
          <a:graphicData uri="http://schemas.openxmlformats.org/drawingml/2006/table">
            <a:tbl>
              <a:tblPr>
                <a:tableStyleId>{5C22544A-7EE6-4342-B048-85BDC9FD1C3A}</a:tableStyleId>
              </a:tblPr>
              <a:tblGrid>
                <a:gridCol w="1161058"/>
                <a:gridCol w="1161058"/>
                <a:gridCol w="1161058"/>
                <a:gridCol w="1161058"/>
                <a:gridCol w="1161058"/>
                <a:gridCol w="1161058"/>
                <a:gridCol w="1161058"/>
                <a:gridCol w="1161058"/>
              </a:tblGrid>
              <a:tr h="356313">
                <a:tc gridSpan="4">
                  <a:txBody>
                    <a:bodyPr/>
                    <a:lstStyle/>
                    <a:p>
                      <a:pPr algn="ctr"/>
                      <a:r>
                        <a:rPr kumimoji="1" lang="en-US" altLang="ja-JP" sz="1600" dirty="0" smtClean="0">
                          <a:solidFill>
                            <a:schemeClr val="bg1"/>
                          </a:solidFill>
                          <a:latin typeface="A-OTF 新ゴ Pro B" pitchFamily="34" charset="-128"/>
                          <a:ea typeface="A-OTF 新ゴ Pro B" pitchFamily="34" charset="-128"/>
                        </a:rPr>
                        <a:t>2008</a:t>
                      </a:r>
                      <a:endParaRPr kumimoji="1" lang="ja-JP" altLang="en-US" sz="1600" dirty="0">
                        <a:solidFill>
                          <a:schemeClr val="bg1"/>
                        </a:solidFill>
                        <a:latin typeface="A-OTF 新ゴ Pro B" pitchFamily="34" charset="-128"/>
                        <a:ea typeface="A-OTF 新ゴ Pro B" pitchFamily="34" charset="-128"/>
                      </a:endParaRPr>
                    </a:p>
                  </a:txBody>
                  <a:tcPr>
                    <a:solidFill>
                      <a:schemeClr val="accent4"/>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2"/>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2"/>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2"/>
                    </a:solidFill>
                  </a:tcPr>
                </a:tc>
                <a:tc gridSpan="4">
                  <a:txBody>
                    <a:bodyPr/>
                    <a:lstStyle/>
                    <a:p>
                      <a:pPr algn="ctr"/>
                      <a:r>
                        <a:rPr kumimoji="1" lang="en-US" altLang="ja-JP" sz="1600" dirty="0" smtClean="0">
                          <a:solidFill>
                            <a:schemeClr val="bg1"/>
                          </a:solidFill>
                          <a:latin typeface="A-OTF 新ゴ Pro B" pitchFamily="34" charset="-128"/>
                          <a:ea typeface="A-OTF 新ゴ Pro B" pitchFamily="34" charset="-128"/>
                        </a:rPr>
                        <a:t>2009</a:t>
                      </a:r>
                      <a:endParaRPr kumimoji="1" lang="ja-JP" altLang="en-US" sz="1600" dirty="0">
                        <a:solidFill>
                          <a:schemeClr val="bg1"/>
                        </a:solidFill>
                        <a:latin typeface="A-OTF 新ゴ Pro B" pitchFamily="34" charset="-128"/>
                        <a:ea typeface="A-OTF 新ゴ Pro B" pitchFamily="34" charset="-128"/>
                      </a:endParaRPr>
                    </a:p>
                  </a:txBody>
                  <a:tcPr>
                    <a:solidFill>
                      <a:schemeClr val="accent1"/>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1"/>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1"/>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1"/>
                    </a:solidFill>
                  </a:tcPr>
                </a:tc>
              </a:tr>
              <a:tr h="259137">
                <a:tc>
                  <a:txBody>
                    <a:bodyPr/>
                    <a:lstStyle/>
                    <a:p>
                      <a:pPr algn="ctr"/>
                      <a:r>
                        <a:rPr kumimoji="1" lang="en-US" altLang="ja-JP" sz="1000" dirty="0" smtClean="0">
                          <a:solidFill>
                            <a:schemeClr val="tx1">
                              <a:lumMod val="75000"/>
                              <a:lumOff val="25000"/>
                            </a:schemeClr>
                          </a:solidFill>
                          <a:latin typeface="+mn-ea"/>
                          <a:ea typeface="+mn-ea"/>
                        </a:rPr>
                        <a:t>1Q </a:t>
                      </a:r>
                      <a:r>
                        <a:rPr kumimoji="1" lang="ja-JP" altLang="en-US" sz="1000" dirty="0" smtClean="0">
                          <a:solidFill>
                            <a:schemeClr val="tx1">
                              <a:lumMod val="75000"/>
                              <a:lumOff val="25000"/>
                            </a:schemeClr>
                          </a:solidFill>
                          <a:latin typeface="+mn-ea"/>
                          <a:ea typeface="+mn-ea"/>
                        </a:rPr>
                        <a:t>（～</a:t>
                      </a:r>
                      <a:r>
                        <a:rPr kumimoji="1" lang="en-US" altLang="ja-JP" sz="1000" dirty="0" smtClean="0">
                          <a:solidFill>
                            <a:schemeClr val="tx1">
                              <a:lumMod val="75000"/>
                              <a:lumOff val="25000"/>
                            </a:schemeClr>
                          </a:solidFill>
                          <a:latin typeface="+mn-ea"/>
                          <a:ea typeface="+mn-ea"/>
                        </a:rPr>
                        <a:t>4</a:t>
                      </a:r>
                      <a:r>
                        <a:rPr kumimoji="1" lang="ja-JP" altLang="en-US" sz="1000" dirty="0" smtClean="0">
                          <a:solidFill>
                            <a:schemeClr val="tx1">
                              <a:lumMod val="75000"/>
                              <a:lumOff val="25000"/>
                            </a:schemeClr>
                          </a:solidFill>
                          <a:latin typeface="+mn-ea"/>
                          <a:ea typeface="+mn-ea"/>
                        </a:rPr>
                        <a:t>月末）</a:t>
                      </a:r>
                      <a:endParaRPr kumimoji="1" lang="ja-JP" altLang="en-US" sz="1000" dirty="0">
                        <a:solidFill>
                          <a:schemeClr val="tx1">
                            <a:lumMod val="75000"/>
                            <a:lumOff val="25000"/>
                          </a:schemeClr>
                        </a:solidFill>
                        <a:latin typeface="+mn-ea"/>
                        <a:ea typeface="+mn-ea"/>
                      </a:endParaRPr>
                    </a:p>
                  </a:txBody>
                  <a:tcPr>
                    <a:solidFill>
                      <a:schemeClr val="accent4">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2Q </a:t>
                      </a:r>
                      <a:r>
                        <a:rPr kumimoji="1" lang="ja-JP" altLang="en-US" sz="1000" dirty="0" smtClean="0">
                          <a:solidFill>
                            <a:schemeClr val="tx1">
                              <a:lumMod val="75000"/>
                              <a:lumOff val="25000"/>
                            </a:schemeClr>
                          </a:solidFill>
                          <a:latin typeface="+mn-ea"/>
                          <a:ea typeface="+mn-ea"/>
                        </a:rPr>
                        <a:t>（～</a:t>
                      </a:r>
                      <a:r>
                        <a:rPr kumimoji="1" lang="en-US" altLang="ja-JP" sz="1000" dirty="0" smtClean="0">
                          <a:solidFill>
                            <a:schemeClr val="tx1">
                              <a:lumMod val="75000"/>
                              <a:lumOff val="25000"/>
                            </a:schemeClr>
                          </a:solidFill>
                          <a:latin typeface="+mn-ea"/>
                          <a:ea typeface="+mn-ea"/>
                        </a:rPr>
                        <a:t>6</a:t>
                      </a:r>
                      <a:r>
                        <a:rPr kumimoji="1" lang="ja-JP" altLang="en-US" sz="1000" dirty="0" smtClean="0">
                          <a:solidFill>
                            <a:schemeClr val="tx1">
                              <a:lumMod val="75000"/>
                              <a:lumOff val="25000"/>
                            </a:schemeClr>
                          </a:solidFill>
                          <a:latin typeface="+mn-ea"/>
                          <a:ea typeface="+mn-ea"/>
                        </a:rPr>
                        <a:t>月末）</a:t>
                      </a:r>
                      <a:endParaRPr kumimoji="1" lang="ja-JP" altLang="en-US" sz="1000" dirty="0">
                        <a:solidFill>
                          <a:schemeClr val="tx1">
                            <a:lumMod val="75000"/>
                            <a:lumOff val="25000"/>
                          </a:schemeClr>
                        </a:solidFill>
                        <a:latin typeface="+mn-ea"/>
                        <a:ea typeface="+mn-ea"/>
                      </a:endParaRPr>
                    </a:p>
                  </a:txBody>
                  <a:tcPr>
                    <a:solidFill>
                      <a:schemeClr val="accent4">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3Q </a:t>
                      </a:r>
                      <a:r>
                        <a:rPr kumimoji="1" lang="ja-JP" altLang="en-US" sz="1000" dirty="0" smtClean="0">
                          <a:solidFill>
                            <a:schemeClr val="tx1">
                              <a:lumMod val="75000"/>
                              <a:lumOff val="25000"/>
                            </a:schemeClr>
                          </a:solidFill>
                          <a:latin typeface="+mn-ea"/>
                          <a:ea typeface="+mn-ea"/>
                        </a:rPr>
                        <a:t>（～</a:t>
                      </a:r>
                      <a:r>
                        <a:rPr kumimoji="1" lang="en-US" altLang="ja-JP" sz="1000" dirty="0" smtClean="0">
                          <a:solidFill>
                            <a:schemeClr val="tx1">
                              <a:lumMod val="75000"/>
                              <a:lumOff val="25000"/>
                            </a:schemeClr>
                          </a:solidFill>
                          <a:latin typeface="+mn-ea"/>
                          <a:ea typeface="+mn-ea"/>
                        </a:rPr>
                        <a:t>9</a:t>
                      </a:r>
                      <a:r>
                        <a:rPr kumimoji="1" lang="ja-JP" altLang="en-US" sz="1000" dirty="0" smtClean="0">
                          <a:solidFill>
                            <a:schemeClr val="tx1">
                              <a:lumMod val="75000"/>
                              <a:lumOff val="25000"/>
                            </a:schemeClr>
                          </a:solidFill>
                          <a:latin typeface="+mn-ea"/>
                          <a:ea typeface="+mn-ea"/>
                        </a:rPr>
                        <a:t>月末）</a:t>
                      </a:r>
                      <a:endParaRPr kumimoji="1" lang="ja-JP" altLang="en-US" sz="1000" dirty="0">
                        <a:solidFill>
                          <a:schemeClr val="tx1">
                            <a:lumMod val="75000"/>
                            <a:lumOff val="25000"/>
                          </a:schemeClr>
                        </a:solidFill>
                        <a:latin typeface="+mn-ea"/>
                        <a:ea typeface="+mn-ea"/>
                      </a:endParaRPr>
                    </a:p>
                  </a:txBody>
                  <a:tcPr>
                    <a:solidFill>
                      <a:schemeClr val="accent4">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4Q </a:t>
                      </a:r>
                      <a:r>
                        <a:rPr kumimoji="1" lang="ja-JP" altLang="en-US" sz="1000" dirty="0" smtClean="0">
                          <a:solidFill>
                            <a:schemeClr val="tx1">
                              <a:lumMod val="75000"/>
                              <a:lumOff val="25000"/>
                            </a:schemeClr>
                          </a:solidFill>
                          <a:latin typeface="+mn-ea"/>
                          <a:ea typeface="+mn-ea"/>
                        </a:rPr>
                        <a:t>（～</a:t>
                      </a:r>
                      <a:r>
                        <a:rPr kumimoji="1" lang="en-US" altLang="ja-JP" sz="1000" dirty="0" smtClean="0">
                          <a:solidFill>
                            <a:schemeClr val="tx1">
                              <a:lumMod val="75000"/>
                              <a:lumOff val="25000"/>
                            </a:schemeClr>
                          </a:solidFill>
                          <a:latin typeface="+mn-ea"/>
                          <a:ea typeface="+mn-ea"/>
                        </a:rPr>
                        <a:t>12</a:t>
                      </a:r>
                      <a:r>
                        <a:rPr kumimoji="1" lang="ja-JP" altLang="en-US" sz="1000" dirty="0" smtClean="0">
                          <a:solidFill>
                            <a:schemeClr val="tx1">
                              <a:lumMod val="75000"/>
                              <a:lumOff val="25000"/>
                            </a:schemeClr>
                          </a:solidFill>
                          <a:latin typeface="+mn-ea"/>
                          <a:ea typeface="+mn-ea"/>
                        </a:rPr>
                        <a:t>月末）</a:t>
                      </a:r>
                      <a:endParaRPr kumimoji="1" lang="ja-JP" altLang="en-US" sz="1000" dirty="0">
                        <a:solidFill>
                          <a:schemeClr val="tx1">
                            <a:lumMod val="75000"/>
                            <a:lumOff val="25000"/>
                          </a:schemeClr>
                        </a:solidFill>
                        <a:latin typeface="+mn-ea"/>
                        <a:ea typeface="+mn-ea"/>
                      </a:endParaRPr>
                    </a:p>
                  </a:txBody>
                  <a:tcPr>
                    <a:solidFill>
                      <a:schemeClr val="accent4">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1Q</a:t>
                      </a:r>
                      <a:r>
                        <a:rPr kumimoji="1" lang="ja-JP" altLang="en-US" sz="1000" dirty="0" smtClean="0">
                          <a:solidFill>
                            <a:schemeClr val="tx1">
                              <a:lumMod val="75000"/>
                              <a:lumOff val="25000"/>
                            </a:schemeClr>
                          </a:solidFill>
                          <a:latin typeface="+mn-ea"/>
                          <a:ea typeface="+mn-ea"/>
                        </a:rPr>
                        <a:t> （～</a:t>
                      </a:r>
                      <a:r>
                        <a:rPr kumimoji="1" lang="en-US" altLang="ja-JP" sz="1000" dirty="0" smtClean="0">
                          <a:solidFill>
                            <a:schemeClr val="tx1">
                              <a:lumMod val="75000"/>
                              <a:lumOff val="25000"/>
                            </a:schemeClr>
                          </a:solidFill>
                          <a:latin typeface="+mn-ea"/>
                          <a:ea typeface="+mn-ea"/>
                        </a:rPr>
                        <a:t>3</a:t>
                      </a:r>
                      <a:r>
                        <a:rPr kumimoji="1" lang="ja-JP" altLang="en-US" sz="1000" dirty="0" smtClean="0">
                          <a:solidFill>
                            <a:schemeClr val="tx1">
                              <a:lumMod val="75000"/>
                              <a:lumOff val="25000"/>
                            </a:schemeClr>
                          </a:solidFill>
                          <a:latin typeface="+mn-ea"/>
                          <a:ea typeface="+mn-ea"/>
                        </a:rPr>
                        <a:t>月末）</a:t>
                      </a:r>
                      <a:endParaRPr kumimoji="1" lang="ja-JP" altLang="en-US" sz="1000" dirty="0">
                        <a:solidFill>
                          <a:schemeClr val="tx1">
                            <a:lumMod val="75000"/>
                            <a:lumOff val="25000"/>
                          </a:schemeClr>
                        </a:solidFill>
                        <a:latin typeface="+mn-ea"/>
                        <a:ea typeface="+mn-ea"/>
                      </a:endParaRPr>
                    </a:p>
                  </a:txBody>
                  <a:tcPr>
                    <a:solidFill>
                      <a:schemeClr val="accent1">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2Q</a:t>
                      </a:r>
                      <a:r>
                        <a:rPr kumimoji="1" lang="ja-JP" altLang="en-US" sz="1000" dirty="0" smtClean="0">
                          <a:solidFill>
                            <a:schemeClr val="tx1">
                              <a:lumMod val="75000"/>
                              <a:lumOff val="25000"/>
                            </a:schemeClr>
                          </a:solidFill>
                          <a:latin typeface="+mn-ea"/>
                          <a:ea typeface="+mn-ea"/>
                        </a:rPr>
                        <a:t> （～</a:t>
                      </a:r>
                      <a:r>
                        <a:rPr kumimoji="1" lang="en-US" altLang="ja-JP" sz="1000" dirty="0" smtClean="0">
                          <a:solidFill>
                            <a:schemeClr val="tx1">
                              <a:lumMod val="75000"/>
                              <a:lumOff val="25000"/>
                            </a:schemeClr>
                          </a:solidFill>
                          <a:latin typeface="+mn-ea"/>
                          <a:ea typeface="+mn-ea"/>
                        </a:rPr>
                        <a:t>6</a:t>
                      </a:r>
                      <a:r>
                        <a:rPr kumimoji="1" lang="ja-JP" altLang="en-US" sz="1000" dirty="0" smtClean="0">
                          <a:solidFill>
                            <a:schemeClr val="tx1">
                              <a:lumMod val="75000"/>
                              <a:lumOff val="25000"/>
                            </a:schemeClr>
                          </a:solidFill>
                          <a:latin typeface="+mn-ea"/>
                          <a:ea typeface="+mn-ea"/>
                        </a:rPr>
                        <a:t>月末）</a:t>
                      </a:r>
                      <a:endParaRPr kumimoji="1" lang="ja-JP" altLang="en-US" sz="1000" dirty="0">
                        <a:solidFill>
                          <a:schemeClr val="tx1">
                            <a:lumMod val="75000"/>
                            <a:lumOff val="25000"/>
                          </a:schemeClr>
                        </a:solidFill>
                        <a:latin typeface="+mn-ea"/>
                        <a:ea typeface="+mn-ea"/>
                      </a:endParaRPr>
                    </a:p>
                  </a:txBody>
                  <a:tcPr>
                    <a:solidFill>
                      <a:schemeClr val="accent1">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3Q</a:t>
                      </a:r>
                      <a:r>
                        <a:rPr kumimoji="1" lang="ja-JP" altLang="en-US" sz="1000" dirty="0" smtClean="0">
                          <a:solidFill>
                            <a:schemeClr val="tx1">
                              <a:lumMod val="75000"/>
                              <a:lumOff val="25000"/>
                            </a:schemeClr>
                          </a:solidFill>
                          <a:latin typeface="+mn-ea"/>
                          <a:ea typeface="+mn-ea"/>
                        </a:rPr>
                        <a:t> （～</a:t>
                      </a:r>
                      <a:r>
                        <a:rPr kumimoji="1" lang="en-US" altLang="ja-JP" sz="1000" dirty="0" smtClean="0">
                          <a:solidFill>
                            <a:schemeClr val="tx1">
                              <a:lumMod val="75000"/>
                              <a:lumOff val="25000"/>
                            </a:schemeClr>
                          </a:solidFill>
                          <a:latin typeface="+mn-ea"/>
                          <a:ea typeface="+mn-ea"/>
                        </a:rPr>
                        <a:t>9</a:t>
                      </a:r>
                      <a:r>
                        <a:rPr kumimoji="1" lang="ja-JP" altLang="en-US" sz="1000" dirty="0" smtClean="0">
                          <a:solidFill>
                            <a:schemeClr val="tx1">
                              <a:lumMod val="75000"/>
                              <a:lumOff val="25000"/>
                            </a:schemeClr>
                          </a:solidFill>
                          <a:latin typeface="+mn-ea"/>
                          <a:ea typeface="+mn-ea"/>
                        </a:rPr>
                        <a:t>月末）</a:t>
                      </a:r>
                      <a:endParaRPr kumimoji="1" lang="ja-JP" altLang="en-US" sz="1000" dirty="0">
                        <a:solidFill>
                          <a:schemeClr val="tx1">
                            <a:lumMod val="75000"/>
                            <a:lumOff val="25000"/>
                          </a:schemeClr>
                        </a:solidFill>
                        <a:latin typeface="+mn-ea"/>
                        <a:ea typeface="+mn-ea"/>
                      </a:endParaRPr>
                    </a:p>
                  </a:txBody>
                  <a:tcPr>
                    <a:solidFill>
                      <a:schemeClr val="accent1">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4Q </a:t>
                      </a:r>
                      <a:r>
                        <a:rPr kumimoji="1" lang="ja-JP" altLang="en-US" sz="1000" dirty="0" smtClean="0">
                          <a:solidFill>
                            <a:schemeClr val="tx1">
                              <a:lumMod val="75000"/>
                              <a:lumOff val="25000"/>
                            </a:schemeClr>
                          </a:solidFill>
                          <a:latin typeface="+mn-ea"/>
                          <a:ea typeface="+mn-ea"/>
                        </a:rPr>
                        <a:t>（～</a:t>
                      </a:r>
                      <a:r>
                        <a:rPr kumimoji="1" lang="en-US" altLang="ja-JP" sz="1000" dirty="0" smtClean="0">
                          <a:solidFill>
                            <a:schemeClr val="tx1">
                              <a:lumMod val="75000"/>
                              <a:lumOff val="25000"/>
                            </a:schemeClr>
                          </a:solidFill>
                          <a:latin typeface="+mn-ea"/>
                          <a:ea typeface="+mn-ea"/>
                        </a:rPr>
                        <a:t>12</a:t>
                      </a:r>
                      <a:r>
                        <a:rPr kumimoji="1" lang="ja-JP" altLang="en-US" sz="1000" dirty="0" smtClean="0">
                          <a:solidFill>
                            <a:schemeClr val="tx1">
                              <a:lumMod val="75000"/>
                              <a:lumOff val="25000"/>
                            </a:schemeClr>
                          </a:solidFill>
                          <a:latin typeface="+mn-ea"/>
                          <a:ea typeface="+mn-ea"/>
                        </a:rPr>
                        <a:t>月末）</a:t>
                      </a:r>
                      <a:endParaRPr kumimoji="1" lang="ja-JP" altLang="en-US" sz="1000" dirty="0">
                        <a:solidFill>
                          <a:schemeClr val="tx1">
                            <a:lumMod val="75000"/>
                            <a:lumOff val="25000"/>
                          </a:schemeClr>
                        </a:solidFill>
                        <a:latin typeface="+mn-ea"/>
                        <a:ea typeface="+mn-ea"/>
                      </a:endParaRPr>
                    </a:p>
                  </a:txBody>
                  <a:tcPr>
                    <a:solidFill>
                      <a:schemeClr val="accent1">
                        <a:lumMod val="60000"/>
                        <a:lumOff val="40000"/>
                      </a:schemeClr>
                    </a:solidFill>
                  </a:tcPr>
                </a:tc>
              </a:tr>
              <a:tr h="1972180">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r>
              <a:tr h="2056730">
                <a:tc>
                  <a:txBody>
                    <a:bodyPr/>
                    <a:lstStyle/>
                    <a:p>
                      <a:endParaRPr kumimoji="1" lang="ja-JP" altLang="en-US" sz="1000" dirty="0"/>
                    </a:p>
                  </a:txBody>
                  <a:tcPr>
                    <a:solidFill>
                      <a:schemeClr val="accent2">
                        <a:lumMod val="40000"/>
                        <a:lumOff val="60000"/>
                      </a:schemeClr>
                    </a:solidFill>
                  </a:tcPr>
                </a:tc>
                <a:tc>
                  <a:txBody>
                    <a:bodyPr/>
                    <a:lstStyle/>
                    <a:p>
                      <a:endParaRPr kumimoji="1" lang="ja-JP" altLang="en-US" sz="1000" dirty="0"/>
                    </a:p>
                  </a:txBody>
                  <a:tcPr>
                    <a:solidFill>
                      <a:schemeClr val="accent2">
                        <a:lumMod val="40000"/>
                        <a:lumOff val="60000"/>
                      </a:schemeClr>
                    </a:solidFill>
                  </a:tcPr>
                </a:tc>
                <a:tc>
                  <a:txBody>
                    <a:bodyPr/>
                    <a:lstStyle/>
                    <a:p>
                      <a:endParaRPr kumimoji="1" lang="ja-JP" altLang="en-US" sz="1000" dirty="0"/>
                    </a:p>
                  </a:txBody>
                  <a:tcPr>
                    <a:solidFill>
                      <a:schemeClr val="accent2">
                        <a:lumMod val="40000"/>
                        <a:lumOff val="60000"/>
                      </a:schemeClr>
                    </a:solidFill>
                  </a:tcPr>
                </a:tc>
                <a:tc>
                  <a:txBody>
                    <a:bodyPr/>
                    <a:lstStyle/>
                    <a:p>
                      <a:endParaRPr kumimoji="1" lang="ja-JP" altLang="en-US" sz="1000" dirty="0"/>
                    </a:p>
                  </a:txBody>
                  <a:tcPr>
                    <a:solidFill>
                      <a:schemeClr val="accent2">
                        <a:lumMod val="40000"/>
                        <a:lumOff val="60000"/>
                      </a:schemeClr>
                    </a:solidFill>
                  </a:tcPr>
                </a:tc>
                <a:tc>
                  <a:txBody>
                    <a:bodyPr/>
                    <a:lstStyle/>
                    <a:p>
                      <a:endParaRPr kumimoji="1" lang="ja-JP" altLang="en-US" sz="1000" dirty="0"/>
                    </a:p>
                  </a:txBody>
                  <a:tcPr>
                    <a:solidFill>
                      <a:schemeClr val="accent2">
                        <a:lumMod val="40000"/>
                        <a:lumOff val="60000"/>
                      </a:schemeClr>
                    </a:solidFill>
                  </a:tcPr>
                </a:tc>
                <a:tc>
                  <a:txBody>
                    <a:bodyPr/>
                    <a:lstStyle/>
                    <a:p>
                      <a:endParaRPr kumimoji="1" lang="ja-JP" altLang="en-US" sz="1000" dirty="0"/>
                    </a:p>
                  </a:txBody>
                  <a:tcPr>
                    <a:solidFill>
                      <a:schemeClr val="accent2">
                        <a:lumMod val="40000"/>
                        <a:lumOff val="60000"/>
                      </a:schemeClr>
                    </a:solidFill>
                  </a:tcPr>
                </a:tc>
                <a:tc>
                  <a:txBody>
                    <a:bodyPr/>
                    <a:lstStyle/>
                    <a:p>
                      <a:endParaRPr kumimoji="1" lang="ja-JP" altLang="en-US" sz="1000" dirty="0"/>
                    </a:p>
                  </a:txBody>
                  <a:tcPr>
                    <a:solidFill>
                      <a:schemeClr val="accent2">
                        <a:lumMod val="40000"/>
                        <a:lumOff val="60000"/>
                      </a:schemeClr>
                    </a:solidFill>
                  </a:tcPr>
                </a:tc>
                <a:tc>
                  <a:txBody>
                    <a:bodyPr/>
                    <a:lstStyle/>
                    <a:p>
                      <a:endParaRPr kumimoji="1" lang="ja-JP" altLang="en-US" sz="1000" dirty="0"/>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4066284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標準">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2"/>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graphicFrame>
        <p:nvGraphicFramePr>
          <p:cNvPr id="4" name="Group 99"/>
          <p:cNvGraphicFramePr>
            <a:graphicFrameLocks noGrp="1"/>
          </p:cNvGraphicFramePr>
          <p:nvPr userDrawn="1"/>
        </p:nvGraphicFramePr>
        <p:xfrm>
          <a:off x="488948" y="2050116"/>
          <a:ext cx="9288464" cy="4164966"/>
        </p:xfrm>
        <a:graphic>
          <a:graphicData uri="http://schemas.openxmlformats.org/drawingml/2006/table">
            <a:tbl>
              <a:tblPr/>
              <a:tblGrid>
                <a:gridCol w="810957"/>
                <a:gridCol w="810957"/>
                <a:gridCol w="810957"/>
                <a:gridCol w="1048974"/>
                <a:gridCol w="829517"/>
                <a:gridCol w="829517"/>
                <a:gridCol w="829517"/>
                <a:gridCol w="829517"/>
                <a:gridCol w="829517"/>
                <a:gridCol w="829517"/>
                <a:gridCol w="829517"/>
              </a:tblGrid>
              <a:tr h="28332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7</a:t>
                      </a:r>
                      <a:r>
                        <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月</a:t>
                      </a:r>
                      <a:endPar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8</a:t>
                      </a:r>
                      <a:r>
                        <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9</a:t>
                      </a:r>
                      <a:r>
                        <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r>
              <a:tr h="2203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21</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28</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4</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11</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18</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25</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8</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15</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22</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29</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r>
              <a:tr h="36612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extLst>
      <p:ext uri="{BB962C8B-B14F-4D97-AF65-F5344CB8AC3E}">
        <p14:creationId xmlns:p14="http://schemas.microsoft.com/office/powerpoint/2010/main" val="1609465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箇条書き">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2"/>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
        <p:nvSpPr>
          <p:cNvPr id="3" name="コンテンツ プレースホルダ 3"/>
          <p:cNvSpPr>
            <a:spLocks noGrp="1"/>
          </p:cNvSpPr>
          <p:nvPr>
            <p:ph sz="half" idx="2"/>
          </p:nvPr>
        </p:nvSpPr>
        <p:spPr>
          <a:xfrm>
            <a:off x="488949" y="1484314"/>
            <a:ext cx="9288463" cy="5016521"/>
          </a:xfrm>
          <a:prstGeom prst="rect">
            <a:avLst/>
          </a:prstGeom>
        </p:spPr>
        <p:txBody>
          <a:bodyPr/>
          <a:lstStyle>
            <a:lvl1pPr marL="514350" indent="-514350">
              <a:buFont typeface="+mj-lt"/>
              <a:buAutoNum type="arabicPeriod"/>
              <a:defRPr sz="2400">
                <a:latin typeface="A-OTF 新ゴ Pro B" pitchFamily="34" charset="-128"/>
                <a:ea typeface="A-OTF 新ゴ Pro B" pitchFamily="34" charset="-128"/>
              </a:defRPr>
            </a:lvl1pPr>
            <a:lvl2pPr>
              <a:defRPr sz="2000">
                <a:latin typeface="HGPｺﾞｼｯｸE" pitchFamily="50" charset="-128"/>
                <a:ea typeface="HGPｺﾞｼｯｸE" pitchFamily="50" charset="-128"/>
              </a:defRPr>
            </a:lvl2pPr>
            <a:lvl3pPr>
              <a:defRPr sz="1200">
                <a:latin typeface="+mn-ea"/>
                <a:ea typeface="+mn-ea"/>
              </a:defRPr>
            </a:lvl3pPr>
            <a:lvl4pPr>
              <a:defRPr sz="1000">
                <a:latin typeface="+mn-ea"/>
                <a:ea typeface="+mn-ea"/>
              </a:defRPr>
            </a:lvl4pPr>
            <a:lvl5pPr>
              <a:defRPr sz="800">
                <a:latin typeface="+mn-ea"/>
                <a:ea typeface="+mn-ea"/>
              </a:defRPr>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1142073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箇条書き">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2"/>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
        <p:nvSpPr>
          <p:cNvPr id="3" name="コンテンツ プレースホルダ 3"/>
          <p:cNvSpPr>
            <a:spLocks noGrp="1"/>
          </p:cNvSpPr>
          <p:nvPr>
            <p:ph sz="half" idx="2"/>
          </p:nvPr>
        </p:nvSpPr>
        <p:spPr>
          <a:xfrm>
            <a:off x="488949" y="1822869"/>
            <a:ext cx="9288463" cy="1169551"/>
          </a:xfrm>
          <a:prstGeom prst="rect">
            <a:avLst/>
          </a:prstGeom>
        </p:spPr>
        <p:txBody>
          <a:bodyPr>
            <a:spAutoFit/>
          </a:bodyPr>
          <a:lstStyle>
            <a:lvl1pPr marL="266700" indent="-266700">
              <a:lnSpc>
                <a:spcPct val="120000"/>
              </a:lnSpc>
              <a:buFont typeface="Wingdings" pitchFamily="2" charset="2"/>
              <a:buChar char="Ø"/>
              <a:defRPr sz="1400">
                <a:latin typeface="HGPｺﾞｼｯｸE" pitchFamily="50" charset="-128"/>
                <a:ea typeface="HGPｺﾞｼｯｸE" pitchFamily="50" charset="-128"/>
              </a:defRPr>
            </a:lvl1pPr>
            <a:lvl2pPr marL="534988" indent="-173038">
              <a:lnSpc>
                <a:spcPct val="120000"/>
              </a:lnSpc>
              <a:defRPr sz="1200" b="1">
                <a:latin typeface="+mn-ea"/>
                <a:ea typeface="+mn-ea"/>
              </a:defRPr>
            </a:lvl2pPr>
            <a:lvl3pPr marL="801688" indent="-171450">
              <a:lnSpc>
                <a:spcPct val="120000"/>
              </a:lnSpc>
              <a:defRPr sz="1000">
                <a:latin typeface="+mn-ea"/>
                <a:ea typeface="+mn-ea"/>
              </a:defRPr>
            </a:lvl3pPr>
            <a:lvl4pPr marL="1077913" indent="-180975">
              <a:lnSpc>
                <a:spcPct val="120000"/>
              </a:lnSpc>
              <a:defRPr sz="800">
                <a:latin typeface="+mn-ea"/>
                <a:ea typeface="+mn-ea"/>
              </a:defRPr>
            </a:lvl4pPr>
            <a:lvl5pPr marL="1077913" indent="-180975">
              <a:lnSpc>
                <a:spcPct val="120000"/>
              </a:lnSpc>
              <a:defRPr sz="800">
                <a:latin typeface="+mn-ea"/>
                <a:ea typeface="+mn-ea"/>
              </a:defRPr>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2548709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3" name="タイトル 1"/>
          <p:cNvSpPr>
            <a:spLocks noGrp="1"/>
          </p:cNvSpPr>
          <p:nvPr>
            <p:ph type="ctrTitle"/>
          </p:nvPr>
        </p:nvSpPr>
        <p:spPr>
          <a:xfrm>
            <a:off x="488952" y="6"/>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Tree>
    <p:extLst>
      <p:ext uri="{BB962C8B-B14F-4D97-AF65-F5344CB8AC3E}">
        <p14:creationId xmlns:p14="http://schemas.microsoft.com/office/powerpoint/2010/main" val="26967671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箇条書き">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2"/>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
        <p:nvSpPr>
          <p:cNvPr id="3" name="コンテンツ プレースホルダ 3"/>
          <p:cNvSpPr>
            <a:spLocks noGrp="1"/>
          </p:cNvSpPr>
          <p:nvPr>
            <p:ph sz="half" idx="2"/>
          </p:nvPr>
        </p:nvSpPr>
        <p:spPr>
          <a:xfrm>
            <a:off x="488949" y="1822869"/>
            <a:ext cx="9288463" cy="1169551"/>
          </a:xfrm>
          <a:prstGeom prst="rect">
            <a:avLst/>
          </a:prstGeom>
        </p:spPr>
        <p:txBody>
          <a:bodyPr>
            <a:spAutoFit/>
          </a:bodyPr>
          <a:lstStyle>
            <a:lvl1pPr marL="266700" indent="-266700">
              <a:lnSpc>
                <a:spcPct val="120000"/>
              </a:lnSpc>
              <a:buFont typeface="Wingdings" pitchFamily="2" charset="2"/>
              <a:buChar char="Ø"/>
              <a:defRPr sz="1400">
                <a:latin typeface="HGPｺﾞｼｯｸE" pitchFamily="50" charset="-128"/>
                <a:ea typeface="HGPｺﾞｼｯｸE" pitchFamily="50" charset="-128"/>
              </a:defRPr>
            </a:lvl1pPr>
            <a:lvl2pPr marL="534988" indent="-173038">
              <a:lnSpc>
                <a:spcPct val="120000"/>
              </a:lnSpc>
              <a:defRPr sz="1200" b="1">
                <a:latin typeface="+mn-ea"/>
                <a:ea typeface="+mn-ea"/>
              </a:defRPr>
            </a:lvl2pPr>
            <a:lvl3pPr marL="801688" indent="-171450">
              <a:lnSpc>
                <a:spcPct val="120000"/>
              </a:lnSpc>
              <a:defRPr sz="1000">
                <a:latin typeface="+mn-ea"/>
                <a:ea typeface="+mn-ea"/>
              </a:defRPr>
            </a:lvl3pPr>
            <a:lvl4pPr marL="1077913" indent="-180975">
              <a:lnSpc>
                <a:spcPct val="120000"/>
              </a:lnSpc>
              <a:defRPr sz="800">
                <a:latin typeface="+mn-ea"/>
                <a:ea typeface="+mn-ea"/>
              </a:defRPr>
            </a:lvl4pPr>
            <a:lvl5pPr marL="1077913" indent="-180975">
              <a:lnSpc>
                <a:spcPct val="120000"/>
              </a:lnSpc>
              <a:defRPr sz="800">
                <a:latin typeface="+mn-ea"/>
                <a:ea typeface="+mn-ea"/>
              </a:defRPr>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181825752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1" y="3261600"/>
            <a:ext cx="4613764" cy="523220"/>
          </a:xfrm>
          <a:prstGeom prst="rect">
            <a:avLst/>
          </a:prstGeom>
        </p:spPr>
        <p:txBody>
          <a:bodyPr wrap="none" anchor="ctr" anchorCtr="0">
            <a:spAutoFit/>
          </a:bodyPr>
          <a:lstStyle>
            <a:lvl1pPr algn="l">
              <a:defRPr sz="28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Tree>
    <p:extLst>
      <p:ext uri="{BB962C8B-B14F-4D97-AF65-F5344CB8AC3E}">
        <p14:creationId xmlns:p14="http://schemas.microsoft.com/office/powerpoint/2010/main" val="2519052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標準">
    <p:spTree>
      <p:nvGrpSpPr>
        <p:cNvPr id="1" name=""/>
        <p:cNvGrpSpPr/>
        <p:nvPr/>
      </p:nvGrpSpPr>
      <p:grpSpPr>
        <a:xfrm>
          <a:off x="0" y="0"/>
          <a:ext cx="0" cy="0"/>
          <a:chOff x="0" y="0"/>
          <a:chExt cx="0" cy="0"/>
        </a:xfrm>
      </p:grpSpPr>
      <p:graphicFrame>
        <p:nvGraphicFramePr>
          <p:cNvPr id="3" name="Group 99"/>
          <p:cNvGraphicFramePr>
            <a:graphicFrameLocks noGrp="1"/>
          </p:cNvGraphicFramePr>
          <p:nvPr/>
        </p:nvGraphicFramePr>
        <p:xfrm>
          <a:off x="488951" y="2049463"/>
          <a:ext cx="9288453" cy="4164966"/>
        </p:xfrm>
        <a:graphic>
          <a:graphicData uri="http://schemas.openxmlformats.org/drawingml/2006/table">
            <a:tbl>
              <a:tblPr/>
              <a:tblGrid>
                <a:gridCol w="609009"/>
                <a:gridCol w="609009"/>
                <a:gridCol w="609009"/>
                <a:gridCol w="609009"/>
                <a:gridCol w="622947"/>
                <a:gridCol w="622947"/>
                <a:gridCol w="622947"/>
                <a:gridCol w="622947"/>
                <a:gridCol w="622947"/>
                <a:gridCol w="622947"/>
                <a:gridCol w="622947"/>
                <a:gridCol w="622947"/>
                <a:gridCol w="622947"/>
                <a:gridCol w="622947"/>
                <a:gridCol w="622947"/>
              </a:tblGrid>
              <a:tr h="2833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lumMod val="75000"/>
                              <a:lumOff val="25000"/>
                            </a:schemeClr>
                          </a:solidFill>
                          <a:effectLst/>
                          <a:latin typeface="HGPｺﾞｼｯｸE" pitchFamily="50" charset="-128"/>
                          <a:ea typeface="HGPｺﾞｼｯｸE" pitchFamily="50" charset="-128"/>
                        </a:rPr>
                        <a:t>4</a:t>
                      </a:r>
                      <a:r>
                        <a:rPr kumimoji="1" lang="ja-JP" altLang="en-US" sz="1200" b="0" i="0" u="none" strike="noStrike" cap="none" normalizeH="0" baseline="0" smtClean="0">
                          <a:ln>
                            <a:noFill/>
                          </a:ln>
                          <a:solidFill>
                            <a:schemeClr val="tx1">
                              <a:lumMod val="75000"/>
                              <a:lumOff val="25000"/>
                            </a:schemeClr>
                          </a:solidFill>
                          <a:effectLst/>
                          <a:latin typeface="HGPｺﾞｼｯｸE" pitchFamily="50" charset="-128"/>
                          <a:ea typeface="HGPｺﾞｼｯｸE" pitchFamily="50" charset="-128"/>
                        </a:rPr>
                        <a:t>月</a:t>
                      </a:r>
                      <a:endPar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5</a:t>
                      </a:r>
                      <a:r>
                        <a:rPr kumimoji="1" lang="ja-JP" altLang="en-US" sz="1200" b="0" i="0" u="none" strike="noStrike" cap="none" normalizeH="0" baseline="0" smtClean="0">
                          <a:ln>
                            <a:noFill/>
                          </a:ln>
                          <a:solidFill>
                            <a:schemeClr val="tx1">
                              <a:lumMod val="75000"/>
                              <a:lumOff val="25000"/>
                            </a:schemeClr>
                          </a:solidFill>
                          <a:effectLst/>
                          <a:latin typeface="HGPｺﾞｼｯｸE" pitchFamily="50" charset="-128"/>
                          <a:ea typeface="HGPｺﾞｼｯｸE" pitchFamily="50" charset="-128"/>
                        </a:rPr>
                        <a:t>月</a:t>
                      </a:r>
                      <a:endPar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6</a:t>
                      </a:r>
                      <a:r>
                        <a:rPr kumimoji="1" lang="ja-JP" altLang="en-US" sz="1200" b="0" i="0" u="none" strike="noStrike" cap="none" normalizeH="0" baseline="0" smtClean="0">
                          <a:ln>
                            <a:noFill/>
                          </a:ln>
                          <a:solidFill>
                            <a:schemeClr val="tx1">
                              <a:lumMod val="75000"/>
                              <a:lumOff val="25000"/>
                            </a:schemeClr>
                          </a:solidFill>
                          <a:effectLst/>
                          <a:latin typeface="HGPｺﾞｼｯｸE" pitchFamily="50" charset="-128"/>
                          <a:ea typeface="HGPｺﾞｼｯｸE" pitchFamily="50" charset="-128"/>
                        </a:rPr>
                        <a:t>月</a:t>
                      </a: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404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7</a:t>
                      </a:r>
                      <a:r>
                        <a:rPr kumimoji="1" lang="ja-JP" altLang="en-US" sz="1200" b="0" i="0" u="none" strike="noStrike" cap="none" normalizeH="0" baseline="0" smtClean="0">
                          <a:ln>
                            <a:noFill/>
                          </a:ln>
                          <a:solidFill>
                            <a:schemeClr val="tx1">
                              <a:lumMod val="75000"/>
                              <a:lumOff val="25000"/>
                            </a:schemeClr>
                          </a:solidFill>
                          <a:effectLst/>
                          <a:latin typeface="HGPｺﾞｼｯｸE" pitchFamily="50" charset="-128"/>
                          <a:ea typeface="HGPｺﾞｼｯｸE" pitchFamily="50" charset="-128"/>
                        </a:rPr>
                        <a:t>月</a:t>
                      </a: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4040"/>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404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lumMod val="75000"/>
                              <a:lumOff val="25000"/>
                            </a:schemeClr>
                          </a:solidFill>
                          <a:effectLst/>
                          <a:latin typeface="HGPｺﾞｼｯｸE" pitchFamily="50" charset="-128"/>
                          <a:ea typeface="HGPｺﾞｼｯｸE" pitchFamily="50" charset="-128"/>
                        </a:rPr>
                        <a:t>8</a:t>
                      </a:r>
                      <a:r>
                        <a:rPr kumimoji="1" lang="ja-JP" altLang="en-US" sz="1200" b="0" i="0" u="none" strike="noStrike" cap="none" normalizeH="0" baseline="0" smtClean="0">
                          <a:ln>
                            <a:noFill/>
                          </a:ln>
                          <a:solidFill>
                            <a:schemeClr val="tx1">
                              <a:lumMod val="75000"/>
                              <a:lumOff val="25000"/>
                            </a:schemeClr>
                          </a:solidFill>
                          <a:effectLst/>
                          <a:latin typeface="HGPｺﾞｼｯｸE" pitchFamily="50" charset="-128"/>
                          <a:ea typeface="HGPｺﾞｼｯｸE" pitchFamily="50" charset="-128"/>
                        </a:rPr>
                        <a:t>月</a:t>
                      </a: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r>
              <a:tr h="2203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28</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7</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12</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19</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26</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2</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9</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16</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23</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30</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7</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14</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22</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28</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4</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r>
              <a:tr h="36612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2" name="タイトル 1"/>
          <p:cNvSpPr>
            <a:spLocks noGrp="1"/>
          </p:cNvSpPr>
          <p:nvPr>
            <p:ph type="ctrTitle"/>
          </p:nvPr>
        </p:nvSpPr>
        <p:spPr>
          <a:xfrm>
            <a:off x="488950" y="2"/>
            <a:ext cx="9288463" cy="549275"/>
          </a:xfrm>
          <a:prstGeom prst="rect">
            <a:avLst/>
          </a:prstGeom>
        </p:spPr>
        <p:txBody>
          <a:bodyPr>
            <a:normAutofit/>
          </a:bodyPr>
          <a:lstStyle>
            <a:lvl1pPr algn="l">
              <a:defRPr sz="24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37489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513" y="6143625"/>
            <a:ext cx="3736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userDrawn="1"/>
        </p:nvGrpSpPr>
        <p:grpSpPr bwMode="auto">
          <a:xfrm>
            <a:off x="8667750" y="244475"/>
            <a:ext cx="879475" cy="609600"/>
            <a:chOff x="5491" y="96"/>
            <a:chExt cx="554" cy="384"/>
          </a:xfrm>
        </p:grpSpPr>
        <p:pic>
          <p:nvPicPr>
            <p:cNvPr id="6" name="Picture 6" descr="iso_logo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 y="96"/>
              <a:ext cx="23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so_logo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 y="96"/>
              <a:ext cx="269"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p:cNvSpPr>
            <a:spLocks noGrp="1"/>
          </p:cNvSpPr>
          <p:nvPr>
            <p:ph type="ctrTitle"/>
          </p:nvPr>
        </p:nvSpPr>
        <p:spPr>
          <a:xfrm>
            <a:off x="742950" y="2130429"/>
            <a:ext cx="8420100" cy="1470025"/>
          </a:xfrm>
          <a:prstGeom prst="rect">
            <a:avLst/>
          </a:prstGeom>
        </p:spPr>
        <p:txBody>
          <a:bodyPr/>
          <a:lstStyle>
            <a:lvl1pPr>
              <a:defRPr>
                <a:solidFill>
                  <a:schemeClr val="bg1">
                    <a:lumMod val="85000"/>
                    <a:lumOff val="15000"/>
                  </a:schemeClr>
                </a:solidFill>
              </a:defRPr>
            </a:lvl1pPr>
          </a:lstStyle>
          <a:p>
            <a:r>
              <a:rPr lang="ja-JP" altLang="en-US" smtClean="0"/>
              <a:t>マスタ タイトルの書式設定</a:t>
            </a:r>
            <a:endParaRPr lang="ja-JP" altLang="en-US" dirty="0"/>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bg1">
                    <a:lumMod val="85000"/>
                    <a:lumOff val="1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39780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3" name="タイトル 1"/>
          <p:cNvSpPr>
            <a:spLocks noGrp="1"/>
          </p:cNvSpPr>
          <p:nvPr>
            <p:ph type="ctrTitle"/>
          </p:nvPr>
        </p:nvSpPr>
        <p:spPr>
          <a:xfrm>
            <a:off x="488952" y="6"/>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Tree>
    <p:extLst>
      <p:ext uri="{BB962C8B-B14F-4D97-AF65-F5344CB8AC3E}">
        <p14:creationId xmlns:p14="http://schemas.microsoft.com/office/powerpoint/2010/main" val="291522912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3261603"/>
            <a:ext cx="9282113" cy="523220"/>
          </a:xfrm>
          <a:prstGeom prst="rect">
            <a:avLst/>
          </a:prstGeom>
        </p:spPr>
        <p:txBody>
          <a:bodyPr wrap="none" lIns="103163" tIns="51581" rIns="103163" bIns="51581" anchor="ctr" anchorCtr="0">
            <a:noAutofit/>
          </a:bodyPr>
          <a:lstStyle>
            <a:lvl1pPr algn="l">
              <a:defRPr sz="3200">
                <a:latin typeface="HGP創英角ｺﾞｼｯｸUB" pitchFamily="50" charset="-128"/>
                <a:ea typeface="HGP創英角ｺﾞｼｯｸUB" pitchFamily="50" charset="-128"/>
              </a:defRPr>
            </a:lvl1pPr>
          </a:lstStyle>
          <a:p>
            <a:r>
              <a:rPr kumimoji="1" lang="ja-JP" altLang="en-US" smtClean="0"/>
              <a:t>マスタ タイトルの書式設定</a:t>
            </a:r>
            <a:endParaRPr kumimoji="1" lang="ja-JP" altLang="en-US"/>
          </a:p>
        </p:txBody>
      </p:sp>
    </p:spTree>
    <p:extLst>
      <p:ext uri="{BB962C8B-B14F-4D97-AF65-F5344CB8AC3E}">
        <p14:creationId xmlns:p14="http://schemas.microsoft.com/office/powerpoint/2010/main" val="227555148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資料小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702573" y="2825237"/>
            <a:ext cx="7931702" cy="1175272"/>
          </a:xfrm>
          <a:prstGeom prst="rect">
            <a:avLst/>
          </a:prstGeom>
        </p:spPr>
        <p:txBody>
          <a:bodyPr wrap="none" lIns="103163" tIns="51581" rIns="103163" bIns="51581" anchor="ctr" anchorCtr="0">
            <a:noAutofit/>
          </a:bodyPr>
          <a:lstStyle>
            <a:lvl1pPr algn="l">
              <a:defRPr sz="3600" b="0">
                <a:solidFill>
                  <a:schemeClr val="tx2"/>
                </a:solidFill>
                <a:latin typeface="HGP創英角ｺﾞｼｯｸUB" pitchFamily="50" charset="-128"/>
                <a:ea typeface="HGP創英角ｺﾞｼｯｸUB" pitchFamily="50" charset="-128"/>
              </a:defRPr>
            </a:lvl1pPr>
          </a:lstStyle>
          <a:p>
            <a:r>
              <a:rPr kumimoji="1" lang="ja-JP" altLang="en-US" smtClean="0"/>
              <a:t>マスタ タイトルの書式設定</a:t>
            </a:r>
            <a:endParaRPr kumimoji="1" lang="ja-JP" altLang="en-US"/>
          </a:p>
        </p:txBody>
      </p:sp>
      <p:sp>
        <p:nvSpPr>
          <p:cNvPr id="5" name="テキスト プレースホルダ 4"/>
          <p:cNvSpPr>
            <a:spLocks noGrp="1"/>
          </p:cNvSpPr>
          <p:nvPr>
            <p:ph type="body" sz="quarter" idx="10" hasCustomPrompt="1"/>
          </p:nvPr>
        </p:nvSpPr>
        <p:spPr>
          <a:xfrm>
            <a:off x="595296" y="2825237"/>
            <a:ext cx="988296" cy="1175272"/>
          </a:xfrm>
          <a:prstGeom prst="rect">
            <a:avLst/>
          </a:prstGeom>
          <a:gradFill>
            <a:gsLst>
              <a:gs pos="0">
                <a:srgbClr val="00469C"/>
              </a:gs>
              <a:gs pos="80000">
                <a:srgbClr val="0C0E4E"/>
              </a:gs>
            </a:gsLst>
            <a:lin ang="5400000" scaled="0"/>
          </a:gradFill>
        </p:spPr>
        <p:txBody>
          <a:bodyPr lIns="103163" tIns="51581" rIns="103163" bIns="51581" anchor="ctr" anchorCtr="0"/>
          <a:lstStyle>
            <a:lvl1pPr algn="ctr">
              <a:buNone/>
              <a:defRPr sz="5900" b="1" i="1">
                <a:solidFill>
                  <a:schemeClr val="bg1"/>
                </a:solidFill>
                <a:latin typeface="Times New Roman" pitchFamily="18" charset="0"/>
                <a:cs typeface="Times New Roman" pitchFamily="18" charset="0"/>
              </a:defRPr>
            </a:lvl1pPr>
            <a:lvl4pPr>
              <a:buNone/>
              <a:defRPr/>
            </a:lvl4pPr>
            <a:lvl5pPr>
              <a:buNone/>
              <a:defRPr/>
            </a:lvl5pPr>
          </a:lstStyle>
          <a:p>
            <a:pPr lvl="0"/>
            <a:r>
              <a:rPr kumimoji="1" lang="en-US" altLang="ja-JP" smtClean="0"/>
              <a:t>#</a:t>
            </a:r>
            <a:endParaRPr kumimoji="1" lang="ja-JP" altLang="en-US" smtClean="0"/>
          </a:p>
        </p:txBody>
      </p:sp>
      <p:sp>
        <p:nvSpPr>
          <p:cNvPr id="4" name="テキスト ボックス 3"/>
          <p:cNvSpPr txBox="1"/>
          <p:nvPr userDrawn="1"/>
        </p:nvSpPr>
        <p:spPr>
          <a:xfrm>
            <a:off x="0" y="6524627"/>
            <a:ext cx="9906000" cy="333376"/>
          </a:xfrm>
          <a:prstGeom prst="rect">
            <a:avLst/>
          </a:prstGeom>
          <a:gradFill>
            <a:gsLst>
              <a:gs pos="0">
                <a:srgbClr val="00469C"/>
              </a:gs>
              <a:gs pos="80000">
                <a:srgbClr val="0C0E4E"/>
              </a:gs>
            </a:gsLst>
            <a:lin ang="5400000" scaled="0"/>
          </a:gradFill>
        </p:spPr>
        <p:txBody>
          <a:bodyPr wrap="none" lIns="103163" tIns="51581" rIns="103163" bIns="51581" rtlCol="0" anchor="ctr" anchorCtr="0">
            <a:noAutofit/>
          </a:bodyPr>
          <a:lstStyle/>
          <a:p>
            <a:pPr algn="ctr" defTabSz="1031626" fontAlgn="auto">
              <a:spcBef>
                <a:spcPts val="0"/>
              </a:spcBef>
              <a:spcAft>
                <a:spcPts val="0"/>
              </a:spcAft>
            </a:pPr>
            <a:r>
              <a:rPr lang="en-US" altLang="ja-JP" sz="1100" dirty="0" smtClean="0">
                <a:solidFill>
                  <a:prstClr val="white"/>
                </a:solidFill>
                <a:latin typeface="Arial Black" pitchFamily="34" charset="0"/>
                <a:ea typeface="ＭＳ Ｐゴシック"/>
                <a:cs typeface="Arial" pitchFamily="34" charset="0"/>
              </a:rPr>
              <a:t>2nd FACTORY CO.,Ltd. CONFIDENTIAL</a:t>
            </a:r>
            <a:endParaRPr lang="ja-JP" altLang="en-US" sz="1100" dirty="0">
              <a:solidFill>
                <a:prstClr val="white"/>
              </a:solidFill>
              <a:latin typeface="Arial Black" pitchFamily="34" charset="0"/>
              <a:ea typeface="ＭＳ Ｐゴシック"/>
              <a:cs typeface="Arial" pitchFamily="34" charset="0"/>
            </a:endParaRPr>
          </a:p>
        </p:txBody>
      </p:sp>
      <p:sp>
        <p:nvSpPr>
          <p:cNvPr id="6" name="テキスト ボックス 5"/>
          <p:cNvSpPr txBox="1"/>
          <p:nvPr userDrawn="1"/>
        </p:nvSpPr>
        <p:spPr>
          <a:xfrm>
            <a:off x="9402360" y="6562326"/>
            <a:ext cx="375053" cy="273447"/>
          </a:xfrm>
          <a:prstGeom prst="rect">
            <a:avLst/>
          </a:prstGeom>
          <a:noFill/>
        </p:spPr>
        <p:txBody>
          <a:bodyPr wrap="none" lIns="103163" tIns="51581" rIns="103163" bIns="51581" rtlCol="0">
            <a:spAutoFit/>
          </a:bodyPr>
          <a:lstStyle/>
          <a:p>
            <a:pPr algn="r" defTabSz="1031626" fontAlgn="auto">
              <a:spcBef>
                <a:spcPts val="0"/>
              </a:spcBef>
              <a:spcAft>
                <a:spcPts val="0"/>
              </a:spcAft>
            </a:pPr>
            <a:fld id="{74795599-E26A-4BDB-A934-694CA4954060}" type="slidenum">
              <a:rPr lang="ja-JP" altLang="en-US" sz="1100" smtClean="0">
                <a:solidFill>
                  <a:prstClr val="white"/>
                </a:solidFill>
                <a:latin typeface="Calibri"/>
                <a:ea typeface="ＭＳ Ｐゴシック"/>
              </a:rPr>
              <a:pPr algn="r" defTabSz="1031626" fontAlgn="auto">
                <a:spcBef>
                  <a:spcPts val="0"/>
                </a:spcBef>
                <a:spcAft>
                  <a:spcPts val="0"/>
                </a:spcAft>
              </a:pPr>
              <a:t>‹#›</a:t>
            </a:fld>
            <a:endParaRPr lang="ja-JP" altLang="en-US" sz="1100" dirty="0">
              <a:solidFill>
                <a:prstClr val="white"/>
              </a:solidFill>
              <a:latin typeface="Calibri"/>
              <a:ea typeface="ＭＳ Ｐゴシック"/>
            </a:endParaRPr>
          </a:p>
        </p:txBody>
      </p:sp>
    </p:spTree>
    <p:extLst>
      <p:ext uri="{BB962C8B-B14F-4D97-AF65-F5344CB8AC3E}">
        <p14:creationId xmlns:p14="http://schemas.microsoft.com/office/powerpoint/2010/main" val="81109245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箇条書き">
    <p:spTree>
      <p:nvGrpSpPr>
        <p:cNvPr id="1" name=""/>
        <p:cNvGrpSpPr/>
        <p:nvPr/>
      </p:nvGrpSpPr>
      <p:grpSpPr>
        <a:xfrm>
          <a:off x="0" y="0"/>
          <a:ext cx="0" cy="0"/>
          <a:chOff x="0" y="0"/>
          <a:chExt cx="0" cy="0"/>
        </a:xfrm>
      </p:grpSpPr>
      <p:sp>
        <p:nvSpPr>
          <p:cNvPr id="4" name="正方形/長方形 3"/>
          <p:cNvSpPr/>
          <p:nvPr userDrawn="1"/>
        </p:nvSpPr>
        <p:spPr>
          <a:xfrm>
            <a:off x="271727" y="908050"/>
            <a:ext cx="9362546" cy="5449908"/>
          </a:xfrm>
          <a:prstGeom prst="rect">
            <a:avLst/>
          </a:prstGeom>
          <a:gradFill flip="none" rotWithShape="1">
            <a:gsLst>
              <a:gs pos="100000">
                <a:schemeClr val="bg1">
                  <a:alpha val="50000"/>
                </a:schemeClr>
              </a:gs>
              <a:gs pos="0">
                <a:srgbClr val="CAD9EC">
                  <a:alpha val="49804"/>
                </a:srgbClr>
              </a:gs>
            </a:gsLst>
            <a:lin ang="5400000" scaled="1"/>
            <a:tileRect/>
          </a:gra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rtlCol="0" anchor="ctr"/>
          <a:lstStyle/>
          <a:p>
            <a:pPr algn="ctr" defTabSz="1031626" fontAlgn="auto">
              <a:spcBef>
                <a:spcPts val="0"/>
              </a:spcBef>
              <a:spcAft>
                <a:spcPts val="0"/>
              </a:spcAft>
            </a:pPr>
            <a:endParaRPr lang="ja-JP" altLang="en-US" sz="2000" dirty="0">
              <a:solidFill>
                <a:prstClr val="white"/>
              </a:solidFill>
            </a:endParaRPr>
          </a:p>
        </p:txBody>
      </p:sp>
      <p:sp>
        <p:nvSpPr>
          <p:cNvPr id="2" name="タイトル 1"/>
          <p:cNvSpPr>
            <a:spLocks noGrp="1"/>
          </p:cNvSpPr>
          <p:nvPr>
            <p:ph type="ctrTitle"/>
          </p:nvPr>
        </p:nvSpPr>
        <p:spPr>
          <a:xfrm>
            <a:off x="271727" y="115888"/>
            <a:ext cx="9362546" cy="692150"/>
          </a:xfrm>
          <a:prstGeom prst="rect">
            <a:avLst/>
          </a:prstGeom>
        </p:spPr>
        <p:txBody>
          <a:bodyPr lIns="103163" tIns="51581" rIns="103163" bIns="51581" anchor="ctr" anchorCtr="0">
            <a:normAutofit/>
          </a:bodyPr>
          <a:lstStyle>
            <a:lvl1pPr algn="l">
              <a:defRPr sz="3400">
                <a:solidFill>
                  <a:schemeClr val="tx2"/>
                </a:solidFill>
                <a:latin typeface="HGP創英角ｺﾞｼｯｸUB" pitchFamily="50" charset="-128"/>
                <a:ea typeface="HGP創英角ｺﾞｼｯｸUB" pitchFamily="50" charset="-128"/>
              </a:defRPr>
            </a:lvl1pPr>
          </a:lstStyle>
          <a:p>
            <a:r>
              <a:rPr kumimoji="1" lang="ja-JP" altLang="en-US" smtClean="0"/>
              <a:t>マスタ タイトルの書式設定</a:t>
            </a:r>
            <a:endParaRPr kumimoji="1" lang="ja-JP" altLang="en-US"/>
          </a:p>
        </p:txBody>
      </p:sp>
      <p:sp>
        <p:nvSpPr>
          <p:cNvPr id="3" name="コンテンツ プレースホルダ 3"/>
          <p:cNvSpPr>
            <a:spLocks noGrp="1"/>
          </p:cNvSpPr>
          <p:nvPr>
            <p:ph sz="half" idx="2"/>
          </p:nvPr>
        </p:nvSpPr>
        <p:spPr>
          <a:xfrm>
            <a:off x="271730" y="908051"/>
            <a:ext cx="9362545" cy="2175506"/>
          </a:xfrm>
          <a:prstGeom prst="rect">
            <a:avLst/>
          </a:prstGeom>
        </p:spPr>
        <p:txBody>
          <a:bodyPr wrap="square" lIns="103163" tIns="51581" rIns="103163" bIns="51581">
            <a:spAutoFit/>
          </a:bodyPr>
          <a:lstStyle>
            <a:lvl1pPr marL="408352" indent="-408352">
              <a:lnSpc>
                <a:spcPct val="120000"/>
              </a:lnSpc>
              <a:buFont typeface="Wingdings" pitchFamily="2" charset="2"/>
              <a:buChar char="Ø"/>
              <a:defRPr sz="2700" b="1">
                <a:solidFill>
                  <a:schemeClr val="tx1">
                    <a:lumMod val="75000"/>
                    <a:lumOff val="25000"/>
                  </a:schemeClr>
                </a:solidFill>
                <a:latin typeface="メイリオ" pitchFamily="50" charset="-128"/>
                <a:ea typeface="メイリオ" pitchFamily="50" charset="-128"/>
              </a:defRPr>
            </a:lvl1pPr>
            <a:lvl2pPr marL="709243" indent="-300891">
              <a:lnSpc>
                <a:spcPct val="120000"/>
              </a:lnSpc>
              <a:defRPr sz="2300" b="1">
                <a:solidFill>
                  <a:schemeClr val="tx1">
                    <a:lumMod val="75000"/>
                    <a:lumOff val="25000"/>
                  </a:schemeClr>
                </a:solidFill>
                <a:latin typeface="メイリオ" pitchFamily="50" charset="-128"/>
                <a:ea typeface="メイリオ" pitchFamily="50" charset="-128"/>
              </a:defRPr>
            </a:lvl2pPr>
            <a:lvl3pPr marL="913419" indent="-204176">
              <a:lnSpc>
                <a:spcPct val="120000"/>
              </a:lnSpc>
              <a:defRPr sz="1800" b="0">
                <a:solidFill>
                  <a:schemeClr val="tx1">
                    <a:lumMod val="75000"/>
                    <a:lumOff val="25000"/>
                  </a:schemeClr>
                </a:solidFill>
                <a:latin typeface="メイリオ" pitchFamily="50" charset="-128"/>
                <a:ea typeface="メイリオ" pitchFamily="50" charset="-128"/>
              </a:defRPr>
            </a:lvl3pPr>
            <a:lvl4pPr marL="1117595" indent="-204176">
              <a:lnSpc>
                <a:spcPct val="120000"/>
              </a:lnSpc>
              <a:defRPr sz="1600" b="0">
                <a:solidFill>
                  <a:schemeClr val="tx1">
                    <a:lumMod val="75000"/>
                    <a:lumOff val="25000"/>
                  </a:schemeClr>
                </a:solidFill>
                <a:latin typeface="メイリオ" pitchFamily="50" charset="-128"/>
                <a:ea typeface="メイリオ" pitchFamily="50" charset="-128"/>
              </a:defRPr>
            </a:lvl4pPr>
            <a:lvl5pPr marL="1117595" indent="-204176">
              <a:lnSpc>
                <a:spcPct val="120000"/>
              </a:lnSpc>
              <a:defRPr sz="1600" b="0">
                <a:solidFill>
                  <a:schemeClr val="tx1">
                    <a:lumMod val="75000"/>
                    <a:lumOff val="25000"/>
                  </a:schemeClr>
                </a:solidFill>
                <a:latin typeface="メイリオ" pitchFamily="50" charset="-128"/>
                <a:ea typeface="メイリオ" pitchFamily="50" charset="-128"/>
              </a:defRPr>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ボックス 4"/>
          <p:cNvSpPr txBox="1"/>
          <p:nvPr userDrawn="1"/>
        </p:nvSpPr>
        <p:spPr>
          <a:xfrm>
            <a:off x="116910" y="117484"/>
            <a:ext cx="154817" cy="719137"/>
          </a:xfrm>
          <a:prstGeom prst="rect">
            <a:avLst/>
          </a:prstGeom>
          <a:gradFill>
            <a:gsLst>
              <a:gs pos="0">
                <a:srgbClr val="00469C"/>
              </a:gs>
              <a:gs pos="80000">
                <a:srgbClr val="0C0E4E"/>
              </a:gs>
            </a:gsLst>
            <a:lin ang="5400000" scaled="0"/>
          </a:gradFill>
        </p:spPr>
        <p:txBody>
          <a:bodyPr wrap="none" lIns="103163" tIns="51581" rIns="103163" bIns="51581" rtlCol="0" anchor="ctr" anchorCtr="0">
            <a:noAutofit/>
          </a:bodyPr>
          <a:lstStyle/>
          <a:p>
            <a:pPr algn="ctr" defTabSz="1031626" fontAlgn="auto">
              <a:spcBef>
                <a:spcPts val="0"/>
              </a:spcBef>
              <a:spcAft>
                <a:spcPts val="0"/>
              </a:spcAft>
            </a:pPr>
            <a:endParaRPr lang="ja-JP" altLang="en-US" sz="1100" dirty="0">
              <a:solidFill>
                <a:prstClr val="white"/>
              </a:solidFill>
              <a:latin typeface="Arial" pitchFamily="34" charset="0"/>
              <a:ea typeface="ＭＳ Ｐゴシック"/>
              <a:cs typeface="Arial" pitchFamily="34" charset="0"/>
            </a:endParaRPr>
          </a:p>
        </p:txBody>
      </p:sp>
      <p:sp>
        <p:nvSpPr>
          <p:cNvPr id="6" name="テキスト ボックス 5"/>
          <p:cNvSpPr txBox="1"/>
          <p:nvPr userDrawn="1"/>
        </p:nvSpPr>
        <p:spPr>
          <a:xfrm>
            <a:off x="0" y="6524627"/>
            <a:ext cx="9906000" cy="333376"/>
          </a:xfrm>
          <a:prstGeom prst="rect">
            <a:avLst/>
          </a:prstGeom>
          <a:gradFill>
            <a:gsLst>
              <a:gs pos="0">
                <a:srgbClr val="00469C"/>
              </a:gs>
              <a:gs pos="80000">
                <a:srgbClr val="0C0E4E"/>
              </a:gs>
            </a:gsLst>
            <a:lin ang="5400000" scaled="0"/>
          </a:gradFill>
        </p:spPr>
        <p:txBody>
          <a:bodyPr wrap="none" lIns="103163" tIns="51581" rIns="103163" bIns="51581" rtlCol="0" anchor="ctr" anchorCtr="0">
            <a:noAutofit/>
          </a:bodyPr>
          <a:lstStyle/>
          <a:p>
            <a:pPr algn="ctr" defTabSz="1031626" fontAlgn="auto">
              <a:spcBef>
                <a:spcPts val="0"/>
              </a:spcBef>
              <a:spcAft>
                <a:spcPts val="0"/>
              </a:spcAft>
            </a:pPr>
            <a:r>
              <a:rPr lang="en-US" altLang="ja-JP" sz="1100" dirty="0" smtClean="0">
                <a:solidFill>
                  <a:prstClr val="white"/>
                </a:solidFill>
                <a:latin typeface="Arial Black" pitchFamily="34" charset="0"/>
                <a:ea typeface="ＭＳ Ｐゴシック"/>
                <a:cs typeface="Arial" pitchFamily="34" charset="0"/>
              </a:rPr>
              <a:t>2nd FACTORY CO.,Ltd. CONFIDENTIAL</a:t>
            </a:r>
            <a:endParaRPr lang="ja-JP" altLang="en-US" sz="1100" dirty="0">
              <a:solidFill>
                <a:prstClr val="white"/>
              </a:solidFill>
              <a:latin typeface="Arial Black" pitchFamily="34" charset="0"/>
              <a:ea typeface="ＭＳ Ｐゴシック"/>
              <a:cs typeface="Arial" pitchFamily="34" charset="0"/>
            </a:endParaRPr>
          </a:p>
        </p:txBody>
      </p:sp>
      <p:sp>
        <p:nvSpPr>
          <p:cNvPr id="7" name="テキスト ボックス 6"/>
          <p:cNvSpPr txBox="1"/>
          <p:nvPr userDrawn="1"/>
        </p:nvSpPr>
        <p:spPr>
          <a:xfrm>
            <a:off x="9402360" y="6562326"/>
            <a:ext cx="375053" cy="273447"/>
          </a:xfrm>
          <a:prstGeom prst="rect">
            <a:avLst/>
          </a:prstGeom>
          <a:noFill/>
        </p:spPr>
        <p:txBody>
          <a:bodyPr wrap="none" lIns="103163" tIns="51581" rIns="103163" bIns="51581" rtlCol="0">
            <a:spAutoFit/>
          </a:bodyPr>
          <a:lstStyle/>
          <a:p>
            <a:pPr algn="r" defTabSz="1031626" fontAlgn="auto">
              <a:spcBef>
                <a:spcPts val="0"/>
              </a:spcBef>
              <a:spcAft>
                <a:spcPts val="0"/>
              </a:spcAft>
            </a:pPr>
            <a:fld id="{74795599-E26A-4BDB-A934-694CA4954060}" type="slidenum">
              <a:rPr lang="ja-JP" altLang="en-US" sz="1100" smtClean="0">
                <a:solidFill>
                  <a:prstClr val="white"/>
                </a:solidFill>
                <a:latin typeface="Calibri"/>
                <a:ea typeface="ＭＳ Ｐゴシック"/>
              </a:rPr>
              <a:pPr algn="r" defTabSz="1031626" fontAlgn="auto">
                <a:spcBef>
                  <a:spcPts val="0"/>
                </a:spcBef>
                <a:spcAft>
                  <a:spcPts val="0"/>
                </a:spcAft>
              </a:pPr>
              <a:t>‹#›</a:t>
            </a:fld>
            <a:endParaRPr lang="ja-JP" altLang="en-US" sz="1100" dirty="0">
              <a:solidFill>
                <a:prstClr val="white"/>
              </a:solidFill>
              <a:latin typeface="Calibri"/>
              <a:ea typeface="ＭＳ Ｐゴシック"/>
            </a:endParaRPr>
          </a:p>
        </p:txBody>
      </p:sp>
    </p:spTree>
    <p:extLst>
      <p:ext uri="{BB962C8B-B14F-4D97-AF65-F5344CB8AC3E}">
        <p14:creationId xmlns:p14="http://schemas.microsoft.com/office/powerpoint/2010/main" val="96331051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資料小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04" y="3187317"/>
            <a:ext cx="3347391" cy="400110"/>
          </a:xfrm>
          <a:prstGeom prst="rect">
            <a:avLst/>
          </a:prstGeom>
        </p:spPr>
        <p:txBody>
          <a:bodyPr wrap="none" anchor="ctr" anchorCtr="0">
            <a:spAutoFit/>
          </a:bodyPr>
          <a:lstStyle>
            <a:lvl1pPr algn="l">
              <a:defRPr sz="20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
        <p:nvSpPr>
          <p:cNvPr id="5" name="テキスト プレースホルダ 4"/>
          <p:cNvSpPr>
            <a:spLocks noGrp="1"/>
          </p:cNvSpPr>
          <p:nvPr>
            <p:ph type="body" sz="quarter" idx="10" hasCustomPrompt="1"/>
          </p:nvPr>
        </p:nvSpPr>
        <p:spPr>
          <a:xfrm>
            <a:off x="1035747" y="3000372"/>
            <a:ext cx="666000" cy="792000"/>
          </a:xfrm>
          <a:prstGeom prst="rect">
            <a:avLst/>
          </a:prstGeom>
          <a:solidFill>
            <a:srgbClr val="0C0E4E"/>
          </a:solidFill>
        </p:spPr>
        <p:txBody>
          <a:bodyPr anchor="ctr" anchorCtr="0"/>
          <a:lstStyle>
            <a:lvl1pPr algn="ctr">
              <a:buNone/>
              <a:defRPr sz="4400" b="1" i="1">
                <a:solidFill>
                  <a:schemeClr val="bg1"/>
                </a:solidFill>
                <a:latin typeface="Times New Roman" pitchFamily="18" charset="0"/>
                <a:cs typeface="Times New Roman" pitchFamily="18" charset="0"/>
              </a:defRPr>
            </a:lvl1pPr>
            <a:lvl4pPr>
              <a:buNone/>
              <a:defRPr/>
            </a:lvl4pPr>
            <a:lvl5pPr>
              <a:buNone/>
              <a:defRPr/>
            </a:lvl5pPr>
          </a:lstStyle>
          <a:p>
            <a:pPr lvl="0"/>
            <a:r>
              <a:rPr kumimoji="1" lang="en-US" altLang="ja-JP" smtClean="0"/>
              <a:t>#</a:t>
            </a:r>
            <a:endParaRPr kumimoji="1" lang="ja-JP" altLang="en-US" smtClean="0"/>
          </a:p>
        </p:txBody>
      </p:sp>
    </p:spTree>
    <p:extLst>
      <p:ext uri="{BB962C8B-B14F-4D97-AF65-F5344CB8AC3E}">
        <p14:creationId xmlns:p14="http://schemas.microsoft.com/office/powerpoint/2010/main" val="473660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標準">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Tree>
    <p:extLst>
      <p:ext uri="{BB962C8B-B14F-4D97-AF65-F5344CB8AC3E}">
        <p14:creationId xmlns:p14="http://schemas.microsoft.com/office/powerpoint/2010/main" val="1978913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マイルストーン （2年間）">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graphicFrame>
        <p:nvGraphicFramePr>
          <p:cNvPr id="3" name="表 2"/>
          <p:cNvGraphicFramePr>
            <a:graphicFrameLocks noGrp="1"/>
          </p:cNvGraphicFramePr>
          <p:nvPr userDrawn="1"/>
        </p:nvGraphicFramePr>
        <p:xfrm>
          <a:off x="488950" y="1484312"/>
          <a:ext cx="9288464" cy="4897439"/>
        </p:xfrm>
        <a:graphic>
          <a:graphicData uri="http://schemas.openxmlformats.org/drawingml/2006/table">
            <a:tbl>
              <a:tblPr>
                <a:tableStyleId>{5C22544A-7EE6-4342-B048-85BDC9FD1C3A}</a:tableStyleId>
              </a:tblPr>
              <a:tblGrid>
                <a:gridCol w="1161058"/>
                <a:gridCol w="1161058"/>
                <a:gridCol w="1161058"/>
                <a:gridCol w="1161058"/>
                <a:gridCol w="1161058"/>
                <a:gridCol w="1161058"/>
                <a:gridCol w="1161058"/>
                <a:gridCol w="1161058"/>
              </a:tblGrid>
              <a:tr h="326100">
                <a:tc gridSpan="4">
                  <a:txBody>
                    <a:bodyPr/>
                    <a:lstStyle/>
                    <a:p>
                      <a:pPr algn="ctr"/>
                      <a:r>
                        <a:rPr kumimoji="1" lang="en-US" altLang="ja-JP" sz="1400" dirty="0" smtClean="0">
                          <a:solidFill>
                            <a:schemeClr val="bg1"/>
                          </a:solidFill>
                          <a:latin typeface="HGPｺﾞｼｯｸE" pitchFamily="50" charset="-128"/>
                          <a:ea typeface="HGPｺﾞｼｯｸE" pitchFamily="50" charset="-128"/>
                        </a:rPr>
                        <a:t>2009</a:t>
                      </a:r>
                      <a:endParaRPr kumimoji="1" lang="ja-JP" altLang="en-US" sz="1400" dirty="0">
                        <a:solidFill>
                          <a:schemeClr val="bg1"/>
                        </a:solidFill>
                        <a:latin typeface="HGPｺﾞｼｯｸE" pitchFamily="50" charset="-128"/>
                        <a:ea typeface="HGPｺﾞｼｯｸE" pitchFamily="50" charset="-128"/>
                      </a:endParaRPr>
                    </a:p>
                  </a:txBody>
                  <a:tcPr anchor="ctr">
                    <a:solidFill>
                      <a:schemeClr val="accent3"/>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2"/>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2"/>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2"/>
                    </a:solidFill>
                  </a:tcPr>
                </a:tc>
                <a:tc gridSpan="4">
                  <a:txBody>
                    <a:bodyPr/>
                    <a:lstStyle/>
                    <a:p>
                      <a:pPr algn="ctr"/>
                      <a:r>
                        <a:rPr kumimoji="1" lang="en-US" altLang="ja-JP" sz="1400" dirty="0" smtClean="0">
                          <a:solidFill>
                            <a:schemeClr val="bg1"/>
                          </a:solidFill>
                          <a:latin typeface="HGPｺﾞｼｯｸE" pitchFamily="50" charset="-128"/>
                          <a:ea typeface="HGPｺﾞｼｯｸE" pitchFamily="50" charset="-128"/>
                        </a:rPr>
                        <a:t>2010</a:t>
                      </a:r>
                      <a:endParaRPr kumimoji="1" lang="ja-JP" altLang="en-US" sz="1400" dirty="0">
                        <a:solidFill>
                          <a:schemeClr val="bg1"/>
                        </a:solidFill>
                        <a:latin typeface="HGPｺﾞｼｯｸE" pitchFamily="50" charset="-128"/>
                        <a:ea typeface="HGPｺﾞｼｯｸE" pitchFamily="50" charset="-128"/>
                      </a:endParaRPr>
                    </a:p>
                  </a:txBody>
                  <a:tcPr anchor="ctr">
                    <a:solidFill>
                      <a:schemeClr val="tx2"/>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1"/>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1"/>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1"/>
                    </a:solidFill>
                  </a:tcPr>
                </a:tc>
              </a:tr>
              <a:tr h="260880">
                <a:tc>
                  <a:txBody>
                    <a:bodyPr/>
                    <a:lstStyle/>
                    <a:p>
                      <a:pPr algn="ctr"/>
                      <a:r>
                        <a:rPr kumimoji="1" lang="en-US" altLang="ja-JP" sz="1000" dirty="0" smtClean="0">
                          <a:solidFill>
                            <a:schemeClr val="tx1">
                              <a:lumMod val="75000"/>
                              <a:lumOff val="25000"/>
                            </a:schemeClr>
                          </a:solidFill>
                          <a:latin typeface="+mn-ea"/>
                          <a:ea typeface="+mn-ea"/>
                        </a:rPr>
                        <a:t>1Q</a:t>
                      </a:r>
                      <a:endParaRPr kumimoji="1" lang="ja-JP" altLang="en-US" sz="1000" dirty="0">
                        <a:solidFill>
                          <a:schemeClr val="tx1">
                            <a:lumMod val="75000"/>
                            <a:lumOff val="25000"/>
                          </a:schemeClr>
                        </a:solidFill>
                        <a:latin typeface="+mn-ea"/>
                        <a:ea typeface="+mn-ea"/>
                      </a:endParaRPr>
                    </a:p>
                  </a:txBody>
                  <a:tcPr anchor="ctr">
                    <a:solidFill>
                      <a:schemeClr val="accent3">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2Q</a:t>
                      </a:r>
                      <a:endParaRPr kumimoji="1" lang="ja-JP" altLang="en-US" sz="1000" dirty="0">
                        <a:solidFill>
                          <a:schemeClr val="tx1">
                            <a:lumMod val="75000"/>
                            <a:lumOff val="25000"/>
                          </a:schemeClr>
                        </a:solidFill>
                        <a:latin typeface="+mn-ea"/>
                        <a:ea typeface="+mn-ea"/>
                      </a:endParaRPr>
                    </a:p>
                  </a:txBody>
                  <a:tcPr anchor="ctr">
                    <a:solidFill>
                      <a:schemeClr val="accent3">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3Q</a:t>
                      </a:r>
                      <a:endParaRPr kumimoji="1" lang="ja-JP" altLang="en-US" sz="1000" dirty="0">
                        <a:solidFill>
                          <a:schemeClr val="tx1">
                            <a:lumMod val="75000"/>
                            <a:lumOff val="25000"/>
                          </a:schemeClr>
                        </a:solidFill>
                        <a:latin typeface="+mn-ea"/>
                        <a:ea typeface="+mn-ea"/>
                      </a:endParaRPr>
                    </a:p>
                  </a:txBody>
                  <a:tcPr anchor="ctr">
                    <a:solidFill>
                      <a:schemeClr val="accent3">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4Q</a:t>
                      </a:r>
                      <a:endParaRPr kumimoji="1" lang="ja-JP" altLang="en-US" sz="1000" dirty="0">
                        <a:solidFill>
                          <a:schemeClr val="tx1">
                            <a:lumMod val="75000"/>
                            <a:lumOff val="25000"/>
                          </a:schemeClr>
                        </a:solidFill>
                        <a:latin typeface="+mn-ea"/>
                        <a:ea typeface="+mn-ea"/>
                      </a:endParaRPr>
                    </a:p>
                  </a:txBody>
                  <a:tcPr anchor="ctr">
                    <a:solidFill>
                      <a:schemeClr val="accent3">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1Q</a:t>
                      </a:r>
                      <a:endParaRPr kumimoji="1" lang="ja-JP" altLang="en-US" sz="1000" dirty="0">
                        <a:solidFill>
                          <a:schemeClr val="tx1">
                            <a:lumMod val="75000"/>
                            <a:lumOff val="25000"/>
                          </a:schemeClr>
                        </a:solidFill>
                        <a:latin typeface="+mn-ea"/>
                        <a:ea typeface="+mn-ea"/>
                      </a:endParaRPr>
                    </a:p>
                  </a:txBody>
                  <a:tcPr anchor="ctr">
                    <a:solidFill>
                      <a:schemeClr val="tx2">
                        <a:lumMod val="40000"/>
                        <a:lumOff val="60000"/>
                      </a:schemeClr>
                    </a:solidFill>
                  </a:tcPr>
                </a:tc>
                <a:tc>
                  <a:txBody>
                    <a:bodyPr/>
                    <a:lstStyle/>
                    <a:p>
                      <a:pPr algn="ctr"/>
                      <a:r>
                        <a:rPr kumimoji="1" lang="en-US" altLang="ja-JP" sz="1000" dirty="0" smtClean="0">
                          <a:solidFill>
                            <a:schemeClr val="tx1">
                              <a:lumMod val="75000"/>
                              <a:lumOff val="25000"/>
                            </a:schemeClr>
                          </a:solidFill>
                          <a:latin typeface="+mn-ea"/>
                          <a:ea typeface="+mn-ea"/>
                        </a:rPr>
                        <a:t>2Q</a:t>
                      </a:r>
                      <a:endParaRPr kumimoji="1" lang="ja-JP" altLang="en-US" sz="1000" dirty="0">
                        <a:solidFill>
                          <a:schemeClr val="tx1">
                            <a:lumMod val="75000"/>
                            <a:lumOff val="25000"/>
                          </a:schemeClr>
                        </a:solidFill>
                        <a:latin typeface="+mn-ea"/>
                        <a:ea typeface="+mn-ea"/>
                      </a:endParaRPr>
                    </a:p>
                  </a:txBody>
                  <a:tcPr anchor="ctr">
                    <a:solidFill>
                      <a:schemeClr val="tx2">
                        <a:lumMod val="40000"/>
                        <a:lumOff val="60000"/>
                      </a:schemeClr>
                    </a:solidFill>
                  </a:tcPr>
                </a:tc>
                <a:tc>
                  <a:txBody>
                    <a:bodyPr/>
                    <a:lstStyle/>
                    <a:p>
                      <a:pPr algn="ctr"/>
                      <a:r>
                        <a:rPr kumimoji="1" lang="en-US" altLang="ja-JP" sz="1000" dirty="0" smtClean="0">
                          <a:solidFill>
                            <a:schemeClr val="tx1">
                              <a:lumMod val="75000"/>
                              <a:lumOff val="25000"/>
                            </a:schemeClr>
                          </a:solidFill>
                          <a:latin typeface="+mn-ea"/>
                          <a:ea typeface="+mn-ea"/>
                        </a:rPr>
                        <a:t>3Q</a:t>
                      </a:r>
                      <a:endParaRPr kumimoji="1" lang="ja-JP" altLang="en-US" sz="1000" dirty="0">
                        <a:solidFill>
                          <a:schemeClr val="tx1">
                            <a:lumMod val="75000"/>
                            <a:lumOff val="25000"/>
                          </a:schemeClr>
                        </a:solidFill>
                        <a:latin typeface="+mn-ea"/>
                        <a:ea typeface="+mn-ea"/>
                      </a:endParaRPr>
                    </a:p>
                  </a:txBody>
                  <a:tcPr anchor="ctr">
                    <a:solidFill>
                      <a:schemeClr val="tx2">
                        <a:lumMod val="40000"/>
                        <a:lumOff val="60000"/>
                      </a:schemeClr>
                    </a:solidFill>
                  </a:tcPr>
                </a:tc>
                <a:tc>
                  <a:txBody>
                    <a:bodyPr/>
                    <a:lstStyle/>
                    <a:p>
                      <a:pPr algn="ctr"/>
                      <a:r>
                        <a:rPr kumimoji="1" lang="en-US" altLang="ja-JP" sz="1000" dirty="0" smtClean="0">
                          <a:solidFill>
                            <a:schemeClr val="tx1">
                              <a:lumMod val="75000"/>
                              <a:lumOff val="25000"/>
                            </a:schemeClr>
                          </a:solidFill>
                          <a:latin typeface="+mn-ea"/>
                          <a:ea typeface="+mn-ea"/>
                        </a:rPr>
                        <a:t>4Q</a:t>
                      </a:r>
                      <a:endParaRPr kumimoji="1" lang="ja-JP" altLang="en-US" sz="1000" dirty="0">
                        <a:solidFill>
                          <a:schemeClr val="tx1">
                            <a:lumMod val="75000"/>
                            <a:lumOff val="25000"/>
                          </a:schemeClr>
                        </a:solidFill>
                        <a:latin typeface="+mn-ea"/>
                        <a:ea typeface="+mn-ea"/>
                      </a:endParaRPr>
                    </a:p>
                  </a:txBody>
                  <a:tcPr anchor="ctr">
                    <a:solidFill>
                      <a:schemeClr val="tx2">
                        <a:lumMod val="40000"/>
                        <a:lumOff val="60000"/>
                      </a:schemeClr>
                    </a:solidFill>
                  </a:tcPr>
                </a:tc>
              </a:tr>
              <a:tr h="2110000">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r>
              <a:tr h="2200459">
                <a:tc>
                  <a:txBody>
                    <a:bodyPr/>
                    <a:lstStyle/>
                    <a:p>
                      <a:endParaRPr kumimoji="1" lang="ja-JP" altLang="en-US" sz="1000" dirty="0"/>
                    </a:p>
                  </a:txBody>
                  <a:tcPr>
                    <a:solidFill>
                      <a:schemeClr val="bg1">
                        <a:lumMod val="75000"/>
                      </a:schemeClr>
                    </a:solidFill>
                  </a:tcPr>
                </a:tc>
                <a:tc>
                  <a:txBody>
                    <a:bodyPr/>
                    <a:lstStyle/>
                    <a:p>
                      <a:endParaRPr kumimoji="1" lang="ja-JP" altLang="en-US" sz="1000" dirty="0"/>
                    </a:p>
                  </a:txBody>
                  <a:tcPr>
                    <a:solidFill>
                      <a:schemeClr val="bg1">
                        <a:lumMod val="75000"/>
                      </a:schemeClr>
                    </a:solidFill>
                  </a:tcPr>
                </a:tc>
                <a:tc>
                  <a:txBody>
                    <a:bodyPr/>
                    <a:lstStyle/>
                    <a:p>
                      <a:endParaRPr kumimoji="1" lang="ja-JP" altLang="en-US" sz="1000" dirty="0"/>
                    </a:p>
                  </a:txBody>
                  <a:tcPr>
                    <a:solidFill>
                      <a:schemeClr val="bg1">
                        <a:lumMod val="75000"/>
                      </a:schemeClr>
                    </a:solidFill>
                  </a:tcPr>
                </a:tc>
                <a:tc>
                  <a:txBody>
                    <a:bodyPr/>
                    <a:lstStyle/>
                    <a:p>
                      <a:endParaRPr kumimoji="1" lang="ja-JP" altLang="en-US" sz="1000" dirty="0"/>
                    </a:p>
                  </a:txBody>
                  <a:tcPr>
                    <a:solidFill>
                      <a:schemeClr val="bg1">
                        <a:lumMod val="75000"/>
                      </a:schemeClr>
                    </a:solidFill>
                  </a:tcPr>
                </a:tc>
                <a:tc>
                  <a:txBody>
                    <a:bodyPr/>
                    <a:lstStyle/>
                    <a:p>
                      <a:endParaRPr kumimoji="1" lang="ja-JP" altLang="en-US" sz="1000" dirty="0"/>
                    </a:p>
                  </a:txBody>
                  <a:tcPr>
                    <a:solidFill>
                      <a:schemeClr val="bg1">
                        <a:lumMod val="75000"/>
                      </a:schemeClr>
                    </a:solidFill>
                  </a:tcPr>
                </a:tc>
                <a:tc>
                  <a:txBody>
                    <a:bodyPr/>
                    <a:lstStyle/>
                    <a:p>
                      <a:endParaRPr kumimoji="1" lang="ja-JP" altLang="en-US" sz="1000" dirty="0"/>
                    </a:p>
                  </a:txBody>
                  <a:tcPr>
                    <a:solidFill>
                      <a:schemeClr val="bg1">
                        <a:lumMod val="75000"/>
                      </a:schemeClr>
                    </a:solidFill>
                  </a:tcPr>
                </a:tc>
                <a:tc>
                  <a:txBody>
                    <a:bodyPr/>
                    <a:lstStyle/>
                    <a:p>
                      <a:endParaRPr kumimoji="1" lang="ja-JP" altLang="en-US" sz="1000" dirty="0"/>
                    </a:p>
                  </a:txBody>
                  <a:tcPr>
                    <a:solidFill>
                      <a:schemeClr val="bg1">
                        <a:lumMod val="75000"/>
                      </a:schemeClr>
                    </a:solidFill>
                  </a:tcPr>
                </a:tc>
                <a:tc>
                  <a:txBody>
                    <a:bodyPr/>
                    <a:lstStyle/>
                    <a:p>
                      <a:endParaRPr kumimoji="1" lang="ja-JP" altLang="en-US" sz="1000" dirty="0"/>
                    </a:p>
                  </a:txBody>
                  <a:tcPr>
                    <a:solidFill>
                      <a:schemeClr val="bg1">
                        <a:lumMod val="75000"/>
                      </a:schemeClr>
                    </a:solidFill>
                  </a:tcPr>
                </a:tc>
              </a:tr>
            </a:tbl>
          </a:graphicData>
        </a:graphic>
      </p:graphicFrame>
    </p:spTree>
    <p:extLst>
      <p:ext uri="{BB962C8B-B14F-4D97-AF65-F5344CB8AC3E}">
        <p14:creationId xmlns:p14="http://schemas.microsoft.com/office/powerpoint/2010/main" val="2976444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標準">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graphicFrame>
        <p:nvGraphicFramePr>
          <p:cNvPr id="4" name="Group 99"/>
          <p:cNvGraphicFramePr>
            <a:graphicFrameLocks noGrp="1"/>
          </p:cNvGraphicFramePr>
          <p:nvPr userDrawn="1"/>
        </p:nvGraphicFramePr>
        <p:xfrm>
          <a:off x="488949" y="1484313"/>
          <a:ext cx="9288458" cy="4872993"/>
        </p:xfrm>
        <a:graphic>
          <a:graphicData uri="http://schemas.openxmlformats.org/drawingml/2006/table">
            <a:tbl>
              <a:tblPr/>
              <a:tblGrid>
                <a:gridCol w="702136"/>
                <a:gridCol w="702136"/>
                <a:gridCol w="702136"/>
                <a:gridCol w="718205"/>
                <a:gridCol w="718205"/>
                <a:gridCol w="718205"/>
                <a:gridCol w="718205"/>
                <a:gridCol w="718205"/>
                <a:gridCol w="718205"/>
                <a:gridCol w="718205"/>
                <a:gridCol w="718205"/>
                <a:gridCol w="718205"/>
                <a:gridCol w="718205"/>
              </a:tblGrid>
              <a:tr h="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1</a:t>
                      </a:r>
                      <a:r>
                        <a:rPr kumimoji="1" lang="ja-JP" altLang="en-US" sz="14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月</a:t>
                      </a:r>
                      <a:endParaRPr kumimoji="1" lang="en-US" altLang="ja-JP" sz="14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2</a:t>
                      </a:r>
                      <a:r>
                        <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4040"/>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3</a:t>
                      </a:r>
                      <a:r>
                        <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4040"/>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404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r>
              <a:tr h="1396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5</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12</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19</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26</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9</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16</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23</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9</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16</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23</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30</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r>
              <a:tr h="43548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extLst>
      <p:ext uri="{BB962C8B-B14F-4D97-AF65-F5344CB8AC3E}">
        <p14:creationId xmlns:p14="http://schemas.microsoft.com/office/powerpoint/2010/main" val="2088359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箇条書き">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
        <p:nvSpPr>
          <p:cNvPr id="3" name="コンテンツ プレースホルダ 3"/>
          <p:cNvSpPr>
            <a:spLocks noGrp="1"/>
          </p:cNvSpPr>
          <p:nvPr>
            <p:ph sz="half" idx="2"/>
          </p:nvPr>
        </p:nvSpPr>
        <p:spPr>
          <a:xfrm>
            <a:off x="488948" y="1822867"/>
            <a:ext cx="9288463" cy="1169551"/>
          </a:xfrm>
          <a:prstGeom prst="rect">
            <a:avLst/>
          </a:prstGeom>
        </p:spPr>
        <p:txBody>
          <a:bodyPr>
            <a:spAutoFit/>
          </a:bodyPr>
          <a:lstStyle>
            <a:lvl1pPr marL="266700" indent="-266700">
              <a:lnSpc>
                <a:spcPct val="120000"/>
              </a:lnSpc>
              <a:buFont typeface="Wingdings" pitchFamily="2" charset="2"/>
              <a:buChar char="Ø"/>
              <a:defRPr sz="1400">
                <a:latin typeface="HGPｺﾞｼｯｸE" pitchFamily="50" charset="-128"/>
                <a:ea typeface="HGPｺﾞｼｯｸE" pitchFamily="50" charset="-128"/>
              </a:defRPr>
            </a:lvl1pPr>
            <a:lvl2pPr marL="534988" indent="-173038">
              <a:lnSpc>
                <a:spcPct val="120000"/>
              </a:lnSpc>
              <a:defRPr sz="1200" b="1">
                <a:latin typeface="+mn-ea"/>
                <a:ea typeface="+mn-ea"/>
              </a:defRPr>
            </a:lvl2pPr>
            <a:lvl3pPr marL="801688" indent="-171450">
              <a:lnSpc>
                <a:spcPct val="120000"/>
              </a:lnSpc>
              <a:defRPr sz="1000">
                <a:latin typeface="+mn-ea"/>
                <a:ea typeface="+mn-ea"/>
              </a:defRPr>
            </a:lvl3pPr>
            <a:lvl4pPr marL="1077913" indent="-180975">
              <a:lnSpc>
                <a:spcPct val="120000"/>
              </a:lnSpc>
              <a:defRPr sz="800">
                <a:latin typeface="+mn-ea"/>
                <a:ea typeface="+mn-ea"/>
              </a:defRPr>
            </a:lvl4pPr>
            <a:lvl5pPr marL="1077913" indent="-180975">
              <a:lnSpc>
                <a:spcPct val="120000"/>
              </a:lnSpc>
              <a:defRPr sz="800">
                <a:latin typeface="+mn-ea"/>
                <a:ea typeface="+mn-ea"/>
              </a:defRPr>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2572913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箇条書き">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
        <p:nvSpPr>
          <p:cNvPr id="3" name="コンテンツ プレースホルダ 3"/>
          <p:cNvSpPr>
            <a:spLocks noGrp="1"/>
          </p:cNvSpPr>
          <p:nvPr>
            <p:ph sz="half" idx="2"/>
          </p:nvPr>
        </p:nvSpPr>
        <p:spPr>
          <a:xfrm>
            <a:off x="488948" y="1484312"/>
            <a:ext cx="9288463" cy="5016521"/>
          </a:xfrm>
          <a:prstGeom prst="rect">
            <a:avLst/>
          </a:prstGeom>
        </p:spPr>
        <p:txBody>
          <a:bodyPr/>
          <a:lstStyle>
            <a:lvl1pPr marL="514350" indent="-514350">
              <a:buFont typeface="+mj-lt"/>
              <a:buAutoNum type="arabicPeriod"/>
              <a:defRPr sz="2400">
                <a:latin typeface="A-OTF 新ゴ Pro B" pitchFamily="34" charset="-128"/>
                <a:ea typeface="A-OTF 新ゴ Pro B" pitchFamily="34" charset="-128"/>
              </a:defRPr>
            </a:lvl1pPr>
            <a:lvl2pPr>
              <a:defRPr sz="2000">
                <a:latin typeface="HGPｺﾞｼｯｸE" pitchFamily="50" charset="-128"/>
                <a:ea typeface="HGPｺﾞｼｯｸE" pitchFamily="50" charset="-128"/>
              </a:defRPr>
            </a:lvl2pPr>
            <a:lvl3pPr>
              <a:defRPr sz="1200">
                <a:latin typeface="+mn-ea"/>
                <a:ea typeface="+mn-ea"/>
              </a:defRPr>
            </a:lvl3pPr>
            <a:lvl4pPr>
              <a:defRPr sz="1000">
                <a:latin typeface="+mn-ea"/>
                <a:ea typeface="+mn-ea"/>
              </a:defRPr>
            </a:lvl4pPr>
            <a:lvl5pPr>
              <a:defRPr sz="800">
                <a:latin typeface="+mn-ea"/>
                <a:ea typeface="+mn-ea"/>
              </a:defRPr>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3340310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資料小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04" y="3187317"/>
            <a:ext cx="3347391" cy="400110"/>
          </a:xfrm>
          <a:prstGeom prst="rect">
            <a:avLst/>
          </a:prstGeom>
        </p:spPr>
        <p:txBody>
          <a:bodyPr wrap="none" anchor="ctr" anchorCtr="0">
            <a:spAutoFit/>
          </a:bodyPr>
          <a:lstStyle>
            <a:lvl1pPr algn="l">
              <a:defRPr sz="20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
        <p:nvSpPr>
          <p:cNvPr id="3" name="テキスト プレースホルダ 4"/>
          <p:cNvSpPr>
            <a:spLocks noGrp="1"/>
          </p:cNvSpPr>
          <p:nvPr>
            <p:ph type="body" sz="quarter" idx="10"/>
          </p:nvPr>
        </p:nvSpPr>
        <p:spPr>
          <a:xfrm>
            <a:off x="1035747" y="3000372"/>
            <a:ext cx="666000" cy="792000"/>
          </a:xfrm>
          <a:prstGeom prst="rect">
            <a:avLst/>
          </a:prstGeom>
          <a:solidFill>
            <a:srgbClr val="0C0E4E"/>
          </a:solidFill>
        </p:spPr>
        <p:txBody>
          <a:bodyPr anchor="ctr" anchorCtr="0"/>
          <a:lstStyle>
            <a:lvl1pPr algn="ctr">
              <a:buNone/>
              <a:defRPr sz="4400" b="1" i="1">
                <a:solidFill>
                  <a:schemeClr val="bg1"/>
                </a:solidFill>
                <a:latin typeface="Times New Roman" pitchFamily="18" charset="0"/>
                <a:cs typeface="Times New Roman" pitchFamily="18" charset="0"/>
              </a:defRPr>
            </a:lvl1pPr>
            <a:lvl4pPr>
              <a:buNone/>
              <a:defRPr/>
            </a:lvl4pPr>
            <a:lvl5pPr>
              <a:buNone/>
              <a:defRPr/>
            </a:lvl5pPr>
          </a:lstStyle>
          <a:p>
            <a:pPr lvl="0"/>
            <a:r>
              <a:rPr lang="ja-JP" altLang="en-US" smtClean="0"/>
              <a:t>マスタ テキストの書式設定</a:t>
            </a:r>
          </a:p>
        </p:txBody>
      </p:sp>
    </p:spTree>
    <p:extLst>
      <p:ext uri="{BB962C8B-B14F-4D97-AF65-F5344CB8AC3E}">
        <p14:creationId xmlns:p14="http://schemas.microsoft.com/office/powerpoint/2010/main" val="966476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042"/>
            <a:ext cx="9296400" cy="533400"/>
          </a:xfrm>
          <a:prstGeom prst="rect">
            <a:avLst/>
          </a:prstGeom>
        </p:spPr>
        <p:txBody>
          <a:bodyPr/>
          <a:lstStyle>
            <a:lvl1pPr>
              <a:defRPr sz="3200">
                <a:solidFill>
                  <a:schemeClr val="bg1">
                    <a:lumMod val="85000"/>
                    <a:lumOff val="15000"/>
                  </a:schemeClr>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95300" y="1600204"/>
            <a:ext cx="8915400" cy="4525963"/>
          </a:xfrm>
          <a:prstGeom prst="rect">
            <a:avLst/>
          </a:prstGeom>
        </p:spPr>
        <p:txBody>
          <a:bodyPr/>
          <a:lstStyle>
            <a:lvl1pPr marL="355600" indent="-355600">
              <a:defRPr>
                <a:solidFill>
                  <a:schemeClr val="bg1">
                    <a:lumMod val="85000"/>
                    <a:lumOff val="15000"/>
                  </a:schemeClr>
                </a:solidFill>
              </a:defRPr>
            </a:lvl1pPr>
            <a:lvl2pPr>
              <a:defRPr>
                <a:solidFill>
                  <a:schemeClr val="bg1">
                    <a:lumMod val="85000"/>
                    <a:lumOff val="15000"/>
                  </a:schemeClr>
                </a:solidFill>
              </a:defRPr>
            </a:lvl2pPr>
            <a:lvl3pPr>
              <a:defRPr>
                <a:solidFill>
                  <a:schemeClr val="bg1">
                    <a:lumMod val="85000"/>
                    <a:lumOff val="15000"/>
                  </a:schemeClr>
                </a:solidFill>
              </a:defRPr>
            </a:lvl3pPr>
            <a:lvl4pPr>
              <a:defRPr>
                <a:solidFill>
                  <a:schemeClr val="bg1">
                    <a:lumMod val="85000"/>
                    <a:lumOff val="15000"/>
                  </a:schemeClr>
                </a:solidFill>
              </a:defRPr>
            </a:lvl4pPr>
            <a:lvl5pPr>
              <a:defRPr>
                <a:solidFill>
                  <a:schemeClr val="bg1">
                    <a:lumMod val="85000"/>
                    <a:lumOff val="15000"/>
                  </a:schemeClr>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 3"/>
          <p:cNvSpPr>
            <a:spLocks noGrp="1"/>
          </p:cNvSpPr>
          <p:nvPr>
            <p:ph type="sldNum" sz="quarter" idx="10"/>
          </p:nvPr>
        </p:nvSpPr>
        <p:spPr>
          <a:xfrm>
            <a:off x="7442200" y="6356350"/>
            <a:ext cx="2311400" cy="365125"/>
          </a:xfrm>
          <a:prstGeom prst="rect">
            <a:avLst/>
          </a:prstGeom>
        </p:spPr>
        <p:txBody>
          <a:bodyPr vert="horz" lIns="91440" tIns="45720" rIns="91440" bIns="45720" rtlCol="0" anchor="ctr"/>
          <a:lstStyle>
            <a:lvl1pPr algn="r">
              <a:defRPr sz="1200">
                <a:solidFill>
                  <a:schemeClr val="tx1">
                    <a:lumMod val="65000"/>
                  </a:schemeClr>
                </a:solidFill>
                <a:latin typeface="メイリオ" pitchFamily="50" charset="-128"/>
                <a:ea typeface="メイリオ" pitchFamily="50" charset="-128"/>
              </a:defRPr>
            </a:lvl1pPr>
          </a:lstStyle>
          <a:p>
            <a:pPr>
              <a:defRPr/>
            </a:pPr>
            <a:fld id="{88407A54-083D-47C4-9355-4A538177EAD9}" type="slidenum">
              <a:rPr lang="ja-JP" altLang="en-US"/>
              <a:pPr>
                <a:defRPr/>
              </a:pPr>
              <a:t>‹#›</a:t>
            </a:fld>
            <a:endParaRPr lang="ja-JP" altLang="en-US"/>
          </a:p>
        </p:txBody>
      </p:sp>
    </p:spTree>
    <p:extLst>
      <p:ext uri="{BB962C8B-B14F-4D97-AF65-F5344CB8AC3E}">
        <p14:creationId xmlns:p14="http://schemas.microsoft.com/office/powerpoint/2010/main" val="25664232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資料小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04" y="3187317"/>
            <a:ext cx="3347391" cy="400110"/>
          </a:xfrm>
          <a:prstGeom prst="rect">
            <a:avLst/>
          </a:prstGeom>
        </p:spPr>
        <p:txBody>
          <a:bodyPr wrap="none" anchor="ctr" anchorCtr="0">
            <a:spAutoFit/>
          </a:bodyPr>
          <a:lstStyle>
            <a:lvl1pPr algn="l">
              <a:defRPr sz="20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
        <p:nvSpPr>
          <p:cNvPr id="3" name="テキスト プレースホルダ 4"/>
          <p:cNvSpPr>
            <a:spLocks noGrp="1"/>
          </p:cNvSpPr>
          <p:nvPr>
            <p:ph type="body" sz="quarter" idx="10"/>
          </p:nvPr>
        </p:nvSpPr>
        <p:spPr>
          <a:xfrm>
            <a:off x="1035747" y="3000372"/>
            <a:ext cx="666000" cy="792000"/>
          </a:xfrm>
          <a:prstGeom prst="rect">
            <a:avLst/>
          </a:prstGeom>
          <a:solidFill>
            <a:srgbClr val="0C0E4E"/>
          </a:solidFill>
        </p:spPr>
        <p:txBody>
          <a:bodyPr anchor="ctr" anchorCtr="0"/>
          <a:lstStyle>
            <a:lvl1pPr algn="ctr">
              <a:buNone/>
              <a:defRPr sz="4400" b="1" i="1">
                <a:solidFill>
                  <a:schemeClr val="bg1"/>
                </a:solidFill>
                <a:latin typeface="Times New Roman" pitchFamily="18" charset="0"/>
                <a:cs typeface="Times New Roman" pitchFamily="18" charset="0"/>
              </a:defRPr>
            </a:lvl1pPr>
            <a:lvl4pPr>
              <a:buNone/>
              <a:defRPr/>
            </a:lvl4pPr>
            <a:lvl5pPr>
              <a:buNone/>
              <a:defRPr/>
            </a:lvl5pPr>
          </a:lstStyle>
          <a:p>
            <a:pPr lvl="0"/>
            <a:r>
              <a:rPr lang="ja-JP" altLang="en-US" smtClean="0"/>
              <a:t>マスタ テキストの書式設定</a:t>
            </a:r>
          </a:p>
        </p:txBody>
      </p:sp>
    </p:spTree>
    <p:extLst>
      <p:ext uri="{BB962C8B-B14F-4D97-AF65-F5344CB8AC3E}">
        <p14:creationId xmlns:p14="http://schemas.microsoft.com/office/powerpoint/2010/main" val="3881129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標準">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3154049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箇条書き">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
        <p:nvSpPr>
          <p:cNvPr id="3" name="コンテンツ プレースホルダ 3"/>
          <p:cNvSpPr>
            <a:spLocks noGrp="1"/>
          </p:cNvSpPr>
          <p:nvPr>
            <p:ph sz="half" idx="2"/>
          </p:nvPr>
        </p:nvSpPr>
        <p:spPr>
          <a:xfrm>
            <a:off x="488948" y="1484312"/>
            <a:ext cx="9288463" cy="5016521"/>
          </a:xfrm>
          <a:prstGeom prst="rect">
            <a:avLst/>
          </a:prstGeom>
        </p:spPr>
        <p:txBody>
          <a:bodyPr/>
          <a:lstStyle>
            <a:lvl1pPr marL="514350" indent="-514350">
              <a:buFont typeface="+mj-lt"/>
              <a:buAutoNum type="arabicPeriod"/>
              <a:defRPr sz="2400">
                <a:latin typeface="A-OTF 新ゴ Pro B" pitchFamily="34" charset="-128"/>
                <a:ea typeface="A-OTF 新ゴ Pro B" pitchFamily="34" charset="-128"/>
              </a:defRPr>
            </a:lvl1pPr>
            <a:lvl2pPr>
              <a:defRPr sz="2000">
                <a:latin typeface="HGPｺﾞｼｯｸE" pitchFamily="50" charset="-128"/>
                <a:ea typeface="HGPｺﾞｼｯｸE" pitchFamily="50" charset="-128"/>
              </a:defRPr>
            </a:lvl2pPr>
            <a:lvl3pPr>
              <a:defRPr sz="1200">
                <a:latin typeface="+mn-ea"/>
                <a:ea typeface="+mn-ea"/>
              </a:defRPr>
            </a:lvl3pPr>
            <a:lvl4pPr>
              <a:defRPr sz="1000">
                <a:latin typeface="+mn-ea"/>
                <a:ea typeface="+mn-ea"/>
              </a:defRPr>
            </a:lvl4pPr>
            <a:lvl5pPr>
              <a:defRPr sz="800">
                <a:latin typeface="+mn-ea"/>
                <a:ea typeface="+mn-ea"/>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67035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3261600"/>
            <a:ext cx="4613764" cy="523220"/>
          </a:xfrm>
          <a:prstGeom prst="rect">
            <a:avLst/>
          </a:prstGeom>
        </p:spPr>
        <p:txBody>
          <a:bodyPr wrap="none" anchor="ctr" anchorCtr="0">
            <a:spAutoFit/>
          </a:bodyPr>
          <a:lstStyle>
            <a:lvl1pPr algn="l">
              <a:defRPr sz="28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133982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標準">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13133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箇条書き">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
        <p:nvSpPr>
          <p:cNvPr id="3" name="コンテンツ プレースホルダ 3"/>
          <p:cNvSpPr>
            <a:spLocks noGrp="1"/>
          </p:cNvSpPr>
          <p:nvPr>
            <p:ph sz="half" idx="2"/>
          </p:nvPr>
        </p:nvSpPr>
        <p:spPr>
          <a:xfrm>
            <a:off x="488948" y="1484312"/>
            <a:ext cx="9288463" cy="5016521"/>
          </a:xfrm>
          <a:prstGeom prst="rect">
            <a:avLst/>
          </a:prstGeom>
        </p:spPr>
        <p:txBody>
          <a:bodyPr/>
          <a:lstStyle>
            <a:lvl1pPr marL="514350" indent="-514350">
              <a:buFont typeface="+mj-lt"/>
              <a:buAutoNum type="arabicPeriod"/>
              <a:defRPr sz="2400">
                <a:latin typeface="A-OTF 新ゴ Pro B" pitchFamily="34" charset="-128"/>
                <a:ea typeface="A-OTF 新ゴ Pro B" pitchFamily="34" charset="-128"/>
              </a:defRPr>
            </a:lvl1pPr>
            <a:lvl2pPr>
              <a:defRPr sz="2000">
                <a:latin typeface="HGPｺﾞｼｯｸE" pitchFamily="50" charset="-128"/>
                <a:ea typeface="HGPｺﾞｼｯｸE" pitchFamily="50" charset="-128"/>
              </a:defRPr>
            </a:lvl2pPr>
            <a:lvl3pPr>
              <a:defRPr sz="1200">
                <a:latin typeface="+mn-ea"/>
                <a:ea typeface="+mn-ea"/>
              </a:defRPr>
            </a:lvl3pPr>
            <a:lvl4pPr>
              <a:defRPr sz="1000">
                <a:latin typeface="+mn-ea"/>
                <a:ea typeface="+mn-ea"/>
              </a:defRPr>
            </a:lvl4pPr>
            <a:lvl5pPr>
              <a:defRPr sz="800">
                <a:latin typeface="+mn-ea"/>
                <a:ea typeface="+mn-ea"/>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2524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3261600"/>
            <a:ext cx="4613764" cy="523220"/>
          </a:xfrm>
          <a:prstGeom prst="rect">
            <a:avLst/>
          </a:prstGeom>
        </p:spPr>
        <p:txBody>
          <a:bodyPr wrap="none" anchor="ctr" anchorCtr="0">
            <a:spAutoFit/>
          </a:bodyPr>
          <a:lstStyle>
            <a:lvl1pPr algn="l">
              <a:defRPr sz="28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30649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513" y="6143625"/>
            <a:ext cx="3736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742950" y="2130429"/>
            <a:ext cx="8420100" cy="1470025"/>
          </a:xfrm>
        </p:spPr>
        <p:txBody>
          <a:bodyPr/>
          <a:lstStyle>
            <a:lvl1pPr>
              <a:defRPr>
                <a:solidFill>
                  <a:schemeClr val="bg1">
                    <a:lumMod val="85000"/>
                    <a:lumOff val="15000"/>
                  </a:schemeClr>
                </a:solidFill>
              </a:defRPr>
            </a:lvl1pPr>
          </a:lstStyle>
          <a:p>
            <a:r>
              <a:rPr lang="ja-JP" altLang="en-US" smtClean="0"/>
              <a:t>マスタ タイトルの書式設定</a:t>
            </a:r>
            <a:endParaRPr lang="ja-JP" altLang="en-US" dirty="0"/>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bg1">
                    <a:lumMod val="85000"/>
                    <a:lumOff val="1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grpSp>
        <p:nvGrpSpPr>
          <p:cNvPr id="18" name="Group 5"/>
          <p:cNvGrpSpPr>
            <a:grpSpLocks/>
          </p:cNvGrpSpPr>
          <p:nvPr userDrawn="1"/>
        </p:nvGrpSpPr>
        <p:grpSpPr bwMode="auto">
          <a:xfrm>
            <a:off x="8667750" y="244475"/>
            <a:ext cx="879475" cy="609600"/>
            <a:chOff x="5491" y="96"/>
            <a:chExt cx="554" cy="384"/>
          </a:xfrm>
        </p:grpSpPr>
        <p:pic>
          <p:nvPicPr>
            <p:cNvPr id="19" name="Picture 6" descr="iso_logo_03"/>
            <p:cNvPicPr>
              <a:picLocks noChangeAspect="1" noChangeArrowheads="1"/>
            </p:cNvPicPr>
            <p:nvPr/>
          </p:nvPicPr>
          <p:blipFill>
            <a:blip r:embed="rId3" cstate="print"/>
            <a:srcRect/>
            <a:stretch>
              <a:fillRect/>
            </a:stretch>
          </p:blipFill>
          <p:spPr bwMode="auto">
            <a:xfrm>
              <a:off x="5808" y="96"/>
              <a:ext cx="237" cy="384"/>
            </a:xfrm>
            <a:prstGeom prst="rect">
              <a:avLst/>
            </a:prstGeom>
            <a:noFill/>
            <a:ln w="9525">
              <a:noFill/>
              <a:miter lim="800000"/>
              <a:headEnd/>
              <a:tailEnd/>
            </a:ln>
          </p:spPr>
        </p:pic>
        <p:pic>
          <p:nvPicPr>
            <p:cNvPr id="20" name="Picture 7" descr="iso_logo_05"/>
            <p:cNvPicPr>
              <a:picLocks noChangeAspect="1" noChangeArrowheads="1"/>
            </p:cNvPicPr>
            <p:nvPr/>
          </p:nvPicPr>
          <p:blipFill>
            <a:blip r:embed="rId4" cstate="print"/>
            <a:srcRect/>
            <a:stretch>
              <a:fillRect/>
            </a:stretch>
          </p:blipFill>
          <p:spPr bwMode="auto">
            <a:xfrm>
              <a:off x="5491" y="96"/>
              <a:ext cx="269" cy="379"/>
            </a:xfrm>
            <a:prstGeom prst="rect">
              <a:avLst/>
            </a:prstGeom>
            <a:noFill/>
            <a:ln w="9525">
              <a:noFill/>
              <a:miter lim="800000"/>
              <a:headEnd/>
              <a:tailEnd/>
            </a:ln>
          </p:spPr>
        </p:pic>
      </p:grpSp>
      <p:pic>
        <p:nvPicPr>
          <p:cNvPr id="21" name="Picture 2" descr="C:\Users\yajima3\Desktop\DigitalAgencies_Fin_Cert.jp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6623118" y="1248174"/>
            <a:ext cx="1979564" cy="504000"/>
          </a:xfrm>
          <a:prstGeom prst="rect">
            <a:avLst/>
          </a:prstGeom>
          <a:noFill/>
        </p:spPr>
      </p:pic>
      <p:pic>
        <p:nvPicPr>
          <p:cNvPr id="25" name="Picture 3" descr="D:\2fcweb\svn\03_word\リニューアル用画像素材\logo\EmbeddedPartnerLogo\Logo\wEmbed-prtnr_rgb.png"/>
          <p:cNvPicPr>
            <a:picLocks noChangeAspect="1" noChangeArrowheads="1"/>
          </p:cNvPicPr>
          <p:nvPr userDrawn="1"/>
        </p:nvPicPr>
        <p:blipFill>
          <a:blip r:embed="rId6" cstate="print"/>
          <a:srcRect/>
          <a:stretch>
            <a:fillRect/>
          </a:stretch>
        </p:blipFill>
        <p:spPr bwMode="auto">
          <a:xfrm>
            <a:off x="6696279" y="285728"/>
            <a:ext cx="922337" cy="432144"/>
          </a:xfrm>
          <a:prstGeom prst="rect">
            <a:avLst/>
          </a:prstGeom>
          <a:noFill/>
        </p:spPr>
      </p:pic>
      <p:pic>
        <p:nvPicPr>
          <p:cNvPr id="26" name="Picture 4" descr="D:\osakagas\MS_goldpartner_Logo\Gold_Partner_rgb.png"/>
          <p:cNvPicPr>
            <a:picLocks noChangeAspect="1" noChangeArrowheads="1"/>
          </p:cNvPicPr>
          <p:nvPr userDrawn="1"/>
        </p:nvPicPr>
        <p:blipFill>
          <a:blip r:embed="rId7" cstate="print"/>
          <a:srcRect/>
          <a:stretch>
            <a:fillRect/>
          </a:stretch>
        </p:blipFill>
        <p:spPr bwMode="auto">
          <a:xfrm>
            <a:off x="5752720" y="311450"/>
            <a:ext cx="771916" cy="408962"/>
          </a:xfrm>
          <a:prstGeom prst="rect">
            <a:avLst/>
          </a:prstGeom>
          <a:noFill/>
        </p:spPr>
      </p:pic>
      <p:pic>
        <p:nvPicPr>
          <p:cNvPr id="27" name="Picture 5" descr="D:\osakagas\2FCsite_JawardBanner\M_PP_logo_2009_CMYK.jpg"/>
          <p:cNvPicPr>
            <a:picLocks noChangeAspect="1" noChangeArrowheads="1"/>
          </p:cNvPicPr>
          <p:nvPr userDrawn="1"/>
        </p:nvPicPr>
        <p:blipFill>
          <a:blip r:embed="rId8" cstate="print">
            <a:clrChange>
              <a:clrFrom>
                <a:srgbClr val="FFFFFF"/>
              </a:clrFrom>
              <a:clrTo>
                <a:srgbClr val="FFFFFF">
                  <a:alpha val="0"/>
                </a:srgbClr>
              </a:clrTo>
            </a:clrChange>
          </a:blip>
          <a:srcRect/>
          <a:stretch>
            <a:fillRect/>
          </a:stretch>
        </p:blipFill>
        <p:spPr bwMode="auto">
          <a:xfrm>
            <a:off x="8702962" y="1071546"/>
            <a:ext cx="822070" cy="857256"/>
          </a:xfrm>
          <a:prstGeom prst="rect">
            <a:avLst/>
          </a:prstGeom>
          <a:noFill/>
        </p:spPr>
      </p:pic>
      <p:pic>
        <p:nvPicPr>
          <p:cNvPr id="28" name="Picture 9" descr="ISMS_JIPDEC"/>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32713" y="252413"/>
            <a:ext cx="8493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0"/>
          <p:cNvSpPr>
            <a:spLocks noChangeArrowheads="1"/>
          </p:cNvSpPr>
          <p:nvPr userDrawn="1"/>
        </p:nvSpPr>
        <p:spPr bwMode="auto">
          <a:xfrm>
            <a:off x="7732713" y="708025"/>
            <a:ext cx="86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ja-JP" sz="600" dirty="0">
                <a:solidFill>
                  <a:schemeClr val="bg1"/>
                </a:solidFill>
                <a:latin typeface="ＭＳ Ｐゴシック" charset="-128"/>
              </a:rPr>
              <a:t>IS 525714/ISO27001</a:t>
            </a:r>
          </a:p>
        </p:txBody>
      </p:sp>
    </p:spTree>
    <p:extLst>
      <p:ext uri="{BB962C8B-B14F-4D97-AF65-F5344CB8AC3E}">
        <p14:creationId xmlns:p14="http://schemas.microsoft.com/office/powerpoint/2010/main" val="345338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57200" y="500042"/>
            <a:ext cx="9296400" cy="533400"/>
          </a:xfrm>
        </p:spPr>
        <p:txBody>
          <a:bodyPr/>
          <a:lstStyle>
            <a:lvl1pPr>
              <a:defRPr sz="3200">
                <a:solidFill>
                  <a:schemeClr val="bg1">
                    <a:lumMod val="85000"/>
                    <a:lumOff val="15000"/>
                  </a:schemeClr>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95300" y="1600204"/>
            <a:ext cx="8915400" cy="4525963"/>
          </a:xfrm>
          <a:prstGeom prst="rect">
            <a:avLst/>
          </a:prstGeom>
        </p:spPr>
        <p:txBody>
          <a:bodyPr/>
          <a:lstStyle>
            <a:lvl1pPr marL="355600" indent="-355600">
              <a:defRPr>
                <a:solidFill>
                  <a:schemeClr val="bg1">
                    <a:lumMod val="85000"/>
                    <a:lumOff val="15000"/>
                  </a:schemeClr>
                </a:solidFill>
              </a:defRPr>
            </a:lvl1pPr>
            <a:lvl2pPr>
              <a:defRPr>
                <a:solidFill>
                  <a:schemeClr val="bg1">
                    <a:lumMod val="85000"/>
                    <a:lumOff val="15000"/>
                  </a:schemeClr>
                </a:solidFill>
              </a:defRPr>
            </a:lvl2pPr>
            <a:lvl3pPr>
              <a:defRPr>
                <a:solidFill>
                  <a:schemeClr val="bg1">
                    <a:lumMod val="85000"/>
                    <a:lumOff val="15000"/>
                  </a:schemeClr>
                </a:solidFill>
              </a:defRPr>
            </a:lvl3pPr>
            <a:lvl4pPr>
              <a:defRPr>
                <a:solidFill>
                  <a:schemeClr val="bg1">
                    <a:lumMod val="85000"/>
                    <a:lumOff val="15000"/>
                  </a:schemeClr>
                </a:solidFill>
              </a:defRPr>
            </a:lvl4pPr>
            <a:lvl5pPr>
              <a:defRPr>
                <a:solidFill>
                  <a:schemeClr val="bg1">
                    <a:lumMod val="85000"/>
                    <a:lumOff val="15000"/>
                  </a:schemeClr>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 3"/>
          <p:cNvSpPr>
            <a:spLocks noGrp="1"/>
          </p:cNvSpPr>
          <p:nvPr>
            <p:ph type="sldNum" sz="quarter" idx="10"/>
          </p:nvPr>
        </p:nvSpPr>
        <p:spPr>
          <a:xfrm>
            <a:off x="7442200" y="6356350"/>
            <a:ext cx="2311400" cy="365125"/>
          </a:xfrm>
          <a:prstGeom prst="rect">
            <a:avLst/>
          </a:prstGeom>
        </p:spPr>
        <p:txBody>
          <a:bodyPr vert="horz" lIns="91440" tIns="45720" rIns="91440" bIns="45720" rtlCol="0" anchor="ctr"/>
          <a:lstStyle>
            <a:lvl1pPr algn="r">
              <a:defRPr sz="1200">
                <a:solidFill>
                  <a:schemeClr val="tx1">
                    <a:lumMod val="65000"/>
                  </a:schemeClr>
                </a:solidFill>
                <a:latin typeface="メイリオ" pitchFamily="50" charset="-128"/>
                <a:ea typeface="メイリオ" pitchFamily="50" charset="-128"/>
              </a:defRPr>
            </a:lvl1pPr>
          </a:lstStyle>
          <a:p>
            <a:pPr>
              <a:defRPr/>
            </a:pPr>
            <a:fld id="{88407A54-083D-47C4-9355-4A538177EAD9}" type="slidenum">
              <a:rPr lang="ja-JP" altLang="en-US"/>
              <a:pPr>
                <a:defRPr/>
              </a:pPr>
              <a:t>‹#›</a:t>
            </a:fld>
            <a:endParaRPr lang="ja-JP" altLang="en-US"/>
          </a:p>
        </p:txBody>
      </p:sp>
    </p:spTree>
    <p:extLst>
      <p:ext uri="{BB962C8B-B14F-4D97-AF65-F5344CB8AC3E}">
        <p14:creationId xmlns:p14="http://schemas.microsoft.com/office/powerpoint/2010/main" val="25664232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4.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6.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8.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26" name="Group 5"/>
          <p:cNvGrpSpPr>
            <a:grpSpLocks/>
          </p:cNvGrpSpPr>
          <p:nvPr/>
        </p:nvGrpSpPr>
        <p:grpSpPr bwMode="auto">
          <a:xfrm>
            <a:off x="8667750" y="244475"/>
            <a:ext cx="879475" cy="609600"/>
            <a:chOff x="5491" y="96"/>
            <a:chExt cx="554" cy="384"/>
          </a:xfrm>
        </p:grpSpPr>
        <p:pic>
          <p:nvPicPr>
            <p:cNvPr id="1030" name="Picture 6" descr="iso_logo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 y="96"/>
              <a:ext cx="23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iso_logo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 y="96"/>
              <a:ext cx="269"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9" descr="青2fc丸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4791075"/>
            <a:ext cx="21336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0" y="6570663"/>
            <a:ext cx="9906000" cy="287337"/>
          </a:xfrm>
          <a:prstGeom prst="rect">
            <a:avLst/>
          </a:prstGeom>
          <a:solidFill>
            <a:srgbClr val="0C0E4E"/>
          </a:solidFill>
        </p:spPr>
        <p:txBody>
          <a:bodyPr wrap="none" anchor="ctr"/>
          <a:lstStyle/>
          <a:p>
            <a:pPr algn="ctr" fontAlgn="auto">
              <a:spcBef>
                <a:spcPts val="0"/>
              </a:spcBef>
              <a:spcAft>
                <a:spcPts val="0"/>
              </a:spcAft>
              <a:defRPr/>
            </a:pPr>
            <a:r>
              <a:rPr lang="en-US" altLang="ja-JP" sz="1000" b="1">
                <a:solidFill>
                  <a:schemeClr val="bg1"/>
                </a:solidFill>
                <a:latin typeface="Arial" pitchFamily="34" charset="0"/>
                <a:ea typeface="+mn-ea"/>
                <a:cs typeface="Arial" pitchFamily="34" charset="0"/>
              </a:rPr>
              <a:t>2nd FACTORY CO.,Ltd. CONFIDENTIAL</a:t>
            </a:r>
            <a:endParaRPr lang="ja-JP" altLang="en-US" sz="1000" b="1">
              <a:solidFill>
                <a:schemeClr val="bg1"/>
              </a:solidFill>
              <a:latin typeface="Arial" pitchFamily="34" charset="0"/>
              <a:ea typeface="+mn-ea"/>
              <a:cs typeface="Arial" pitchFamily="34" charset="0"/>
            </a:endParaRPr>
          </a:p>
        </p:txBody>
      </p:sp>
      <p:sp>
        <p:nvSpPr>
          <p:cNvPr id="18" name="テキスト ボックス 17"/>
          <p:cNvSpPr txBox="1"/>
          <p:nvPr/>
        </p:nvSpPr>
        <p:spPr>
          <a:xfrm>
            <a:off x="344488" y="0"/>
            <a:ext cx="144462" cy="549275"/>
          </a:xfrm>
          <a:prstGeom prst="rect">
            <a:avLst/>
          </a:prstGeom>
          <a:solidFill>
            <a:srgbClr val="0C0E4E"/>
          </a:solidFill>
        </p:spPr>
        <p:txBody>
          <a:bodyPr wrap="none" anchor="ctr"/>
          <a:lstStyle/>
          <a:p>
            <a:pPr algn="ctr" fontAlgn="auto">
              <a:spcBef>
                <a:spcPts val="0"/>
              </a:spcBef>
              <a:spcAft>
                <a:spcPts val="0"/>
              </a:spcAft>
              <a:defRPr/>
            </a:pPr>
            <a:endParaRPr lang="ja-JP" altLang="en-US" sz="1000">
              <a:solidFill>
                <a:schemeClr val="bg1"/>
              </a:solidFill>
              <a:latin typeface="Arial"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8076" r:id="rId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50" name="Group 5"/>
          <p:cNvGrpSpPr>
            <a:grpSpLocks/>
          </p:cNvGrpSpPr>
          <p:nvPr/>
        </p:nvGrpSpPr>
        <p:grpSpPr bwMode="auto">
          <a:xfrm>
            <a:off x="8667750" y="244475"/>
            <a:ext cx="879475" cy="609600"/>
            <a:chOff x="5491" y="96"/>
            <a:chExt cx="554" cy="384"/>
          </a:xfrm>
        </p:grpSpPr>
        <p:pic>
          <p:nvPicPr>
            <p:cNvPr id="2053" name="Picture 6" descr="iso_logo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 y="96"/>
              <a:ext cx="23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iso_logo_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1" y="96"/>
              <a:ext cx="269"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テキスト ボックス 17"/>
          <p:cNvSpPr txBox="1"/>
          <p:nvPr/>
        </p:nvSpPr>
        <p:spPr>
          <a:xfrm>
            <a:off x="344488" y="0"/>
            <a:ext cx="144462" cy="549275"/>
          </a:xfrm>
          <a:prstGeom prst="rect">
            <a:avLst/>
          </a:prstGeom>
          <a:solidFill>
            <a:srgbClr val="0C0E4E"/>
          </a:solidFill>
        </p:spPr>
        <p:txBody>
          <a:bodyPr wrap="none" anchor="ctr"/>
          <a:lstStyle/>
          <a:p>
            <a:pPr algn="ctr" fontAlgn="auto">
              <a:spcBef>
                <a:spcPts val="0"/>
              </a:spcBef>
              <a:spcAft>
                <a:spcPts val="0"/>
              </a:spcAft>
              <a:defRPr/>
            </a:pPr>
            <a:endParaRPr lang="ja-JP" altLang="en-US" sz="1000">
              <a:solidFill>
                <a:schemeClr val="bg1"/>
              </a:solidFill>
              <a:latin typeface="Arial" pitchFamily="34" charset="0"/>
              <a:ea typeface="+mn-ea"/>
              <a:cs typeface="Arial" pitchFamily="34" charset="0"/>
            </a:endParaRPr>
          </a:p>
        </p:txBody>
      </p:sp>
      <p:pic>
        <p:nvPicPr>
          <p:cNvPr id="2052" name="Picture 2" descr="C:\Users\ihara\Pictures\2fc_sozai\2fc-logo\2fc-logo\for_pp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4713" y="4643438"/>
            <a:ext cx="2486025"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077" r:id="rId1"/>
    <p:sldLayoutId id="2147488083" r:id="rId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テキスト ボックス 6"/>
          <p:cNvSpPr txBox="1"/>
          <p:nvPr/>
        </p:nvSpPr>
        <p:spPr>
          <a:xfrm>
            <a:off x="0" y="6570663"/>
            <a:ext cx="9906000" cy="287337"/>
          </a:xfrm>
          <a:prstGeom prst="rect">
            <a:avLst/>
          </a:prstGeom>
          <a:solidFill>
            <a:srgbClr val="0C0E4E"/>
          </a:solidFill>
        </p:spPr>
        <p:txBody>
          <a:bodyPr wrap="none" anchor="ctr"/>
          <a:lstStyle/>
          <a:p>
            <a:pPr algn="ctr" fontAlgn="auto">
              <a:spcBef>
                <a:spcPts val="0"/>
              </a:spcBef>
              <a:spcAft>
                <a:spcPts val="0"/>
              </a:spcAft>
              <a:defRPr/>
            </a:pPr>
            <a:r>
              <a:rPr lang="en-US" altLang="ja-JP" sz="1000" b="1">
                <a:solidFill>
                  <a:schemeClr val="bg1"/>
                </a:solidFill>
                <a:latin typeface="Arial" pitchFamily="34" charset="0"/>
                <a:ea typeface="+mn-ea"/>
                <a:cs typeface="Arial" pitchFamily="34" charset="0"/>
              </a:rPr>
              <a:t>2nd FACTORY CO.,Ltd. CONFIDENTIAL</a:t>
            </a:r>
            <a:endParaRPr lang="ja-JP" altLang="en-US" sz="1000" b="1">
              <a:solidFill>
                <a:schemeClr val="bg1"/>
              </a:solidFill>
              <a:latin typeface="Arial" pitchFamily="34" charset="0"/>
              <a:ea typeface="+mn-ea"/>
              <a:cs typeface="Arial" pitchFamily="34" charset="0"/>
            </a:endParaRPr>
          </a:p>
        </p:txBody>
      </p:sp>
      <p:sp>
        <p:nvSpPr>
          <p:cNvPr id="8" name="テキスト ボックス 7"/>
          <p:cNvSpPr txBox="1"/>
          <p:nvPr/>
        </p:nvSpPr>
        <p:spPr>
          <a:xfrm>
            <a:off x="344488" y="0"/>
            <a:ext cx="144462" cy="549275"/>
          </a:xfrm>
          <a:prstGeom prst="rect">
            <a:avLst/>
          </a:prstGeom>
          <a:solidFill>
            <a:srgbClr val="0C0E4E"/>
          </a:solidFill>
        </p:spPr>
        <p:txBody>
          <a:bodyPr wrap="none" anchor="ctr"/>
          <a:lstStyle/>
          <a:p>
            <a:pPr algn="ctr" fontAlgn="auto">
              <a:spcBef>
                <a:spcPts val="0"/>
              </a:spcBef>
              <a:spcAft>
                <a:spcPts val="0"/>
              </a:spcAft>
              <a:defRPr/>
            </a:pPr>
            <a:endParaRPr lang="ja-JP" altLang="en-US" sz="1000">
              <a:solidFill>
                <a:schemeClr val="bg1"/>
              </a:solidFill>
              <a:latin typeface="Arial" pitchFamily="34" charset="0"/>
              <a:ea typeface="+mn-ea"/>
              <a:cs typeface="Arial" pitchFamily="34" charset="0"/>
            </a:endParaRPr>
          </a:p>
        </p:txBody>
      </p:sp>
      <p:sp>
        <p:nvSpPr>
          <p:cNvPr id="5" name="テキスト ボックス 4"/>
          <p:cNvSpPr txBox="1"/>
          <p:nvPr/>
        </p:nvSpPr>
        <p:spPr>
          <a:xfrm>
            <a:off x="9401175" y="6591300"/>
            <a:ext cx="376238" cy="246063"/>
          </a:xfrm>
          <a:prstGeom prst="rect">
            <a:avLst/>
          </a:prstGeom>
          <a:noFill/>
        </p:spPr>
        <p:txBody>
          <a:bodyPr wrap="none">
            <a:spAutoFit/>
          </a:bodyPr>
          <a:lstStyle/>
          <a:p>
            <a:pPr algn="r" fontAlgn="auto">
              <a:spcBef>
                <a:spcPts val="0"/>
              </a:spcBef>
              <a:spcAft>
                <a:spcPts val="0"/>
              </a:spcAft>
              <a:defRPr/>
            </a:pPr>
            <a:fld id="{EA30CA32-5A12-4520-8E3C-34B91792AAD5}" type="slidenum">
              <a:rPr lang="ja-JP" altLang="en-US" sz="1000">
                <a:solidFill>
                  <a:schemeClr val="bg1"/>
                </a:solidFill>
                <a:latin typeface="+mn-lt"/>
                <a:ea typeface="+mn-ea"/>
              </a:rPr>
              <a:pPr algn="r" fontAlgn="auto">
                <a:spcBef>
                  <a:spcPts val="0"/>
                </a:spcBef>
                <a:spcAft>
                  <a:spcPts val="0"/>
                </a:spcAft>
                <a:defRPr/>
              </a:pPr>
              <a:t>‹#›</a:t>
            </a:fld>
            <a:endParaRPr lang="ja-JP" altLang="en-US" sz="1000">
              <a:solidFill>
                <a:schemeClr val="bg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8078" r:id="rId1"/>
    <p:sldLayoutId id="2147488079" r:id="rId2"/>
    <p:sldLayoutId id="2147488080" r:id="rId3"/>
    <p:sldLayoutId id="2147488081" r:id="rId4"/>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63000"/>
            <a:lum/>
          </a:blip>
          <a:srcRect/>
          <a:stretch>
            <a:fillRect t="-51000" b="-51000"/>
          </a:stretch>
        </a:blip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bwMode="auto">
          <a:xfrm>
            <a:off x="457200" y="0"/>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ja-JP" altLang="en-US" smtClean="0"/>
              <a:t>マスタ タイトルの書式設定</a:t>
            </a:r>
          </a:p>
        </p:txBody>
      </p:sp>
    </p:spTree>
  </p:cSld>
  <p:clrMap bg1="dk1" tx1="lt1" bg2="dk2" tx2="lt2" accent1="accent1" accent2="accent2" accent3="accent3" accent4="accent4" accent5="accent5" accent6="accent6" hlink="hlink" folHlink="folHlink"/>
  <p:sldLayoutIdLst>
    <p:sldLayoutId id="2147488085" r:id="rId1"/>
    <p:sldLayoutId id="2147488086" r:id="rId2"/>
    <p:sldLayoutId id="2147488087" r:id="rId3"/>
    <p:sldLayoutId id="2147488088" r:id="rId4"/>
    <p:sldLayoutId id="2147488089" r:id="rId5"/>
    <p:sldLayoutId id="2147488090" r:id="rId6"/>
    <p:sldLayoutId id="2147488091" r:id="rId7"/>
    <p:sldLayoutId id="2147488092" r:id="rId8"/>
    <p:sldLayoutId id="2147488093" r:id="rId9"/>
    <p:sldLayoutId id="2147488094" r:id="rId10"/>
    <p:sldLayoutId id="2147488095" r:id="rId11"/>
    <p:sldLayoutId id="2147488149" r:id="rId12"/>
  </p:sldLayoutIdLst>
  <p:timing>
    <p:tnLst>
      <p:par>
        <p:cTn id="1" dur="indefinite" restart="never" nodeType="tmRoot"/>
      </p:par>
    </p:tnLst>
  </p:timing>
  <p:txStyles>
    <p:titleStyle>
      <a:lvl1pPr algn="l" rtl="0" eaLnBrk="0" fontAlgn="base" hangingPunct="0">
        <a:spcBef>
          <a:spcPct val="0"/>
        </a:spcBef>
        <a:spcAft>
          <a:spcPct val="0"/>
        </a:spcAft>
        <a:defRPr kumimoji="1" sz="2400">
          <a:solidFill>
            <a:srgbClr val="262626"/>
          </a:solidFill>
          <a:latin typeface="+mj-lt"/>
          <a:ea typeface="+mj-ea"/>
          <a:cs typeface="メイリオ" pitchFamily="50" charset="-128"/>
        </a:defRPr>
      </a:lvl1pPr>
      <a:lvl2pPr algn="l" rtl="0" eaLnBrk="0" fontAlgn="base" hangingPunct="0">
        <a:spcBef>
          <a:spcPct val="0"/>
        </a:spcBef>
        <a:spcAft>
          <a:spcPct val="0"/>
        </a:spcAft>
        <a:defRPr kumimoji="1" sz="2400">
          <a:solidFill>
            <a:srgbClr val="262626"/>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400">
          <a:solidFill>
            <a:srgbClr val="262626"/>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400">
          <a:solidFill>
            <a:srgbClr val="262626"/>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400">
          <a:solidFill>
            <a:srgbClr val="262626"/>
          </a:solidFill>
          <a:latin typeface="メイリオ" pitchFamily="50" charset="-128"/>
          <a:ea typeface="メイリオ" pitchFamily="50" charset="-128"/>
          <a:cs typeface="メイリオ" pitchFamily="50" charset="-128"/>
        </a:defRPr>
      </a:lvl5pPr>
      <a:lvl6pPr marL="457200" algn="l" rtl="0" eaLnBrk="1" fontAlgn="base" hangingPunct="1">
        <a:spcBef>
          <a:spcPct val="0"/>
        </a:spcBef>
        <a:spcAft>
          <a:spcPct val="0"/>
        </a:spcAft>
        <a:defRPr kumimoji="1" sz="2400">
          <a:solidFill>
            <a:schemeClr val="tx2"/>
          </a:solidFill>
          <a:latin typeface="A-OTF 新ゴ Pro R" pitchFamily="34" charset="-128"/>
          <a:ea typeface="A-OTF 新ゴ Pro R" pitchFamily="34" charset="-128"/>
        </a:defRPr>
      </a:lvl6pPr>
      <a:lvl7pPr marL="914400" algn="l" rtl="0" eaLnBrk="1" fontAlgn="base" hangingPunct="1">
        <a:spcBef>
          <a:spcPct val="0"/>
        </a:spcBef>
        <a:spcAft>
          <a:spcPct val="0"/>
        </a:spcAft>
        <a:defRPr kumimoji="1" sz="2400">
          <a:solidFill>
            <a:schemeClr val="tx2"/>
          </a:solidFill>
          <a:latin typeface="A-OTF 新ゴ Pro R" pitchFamily="34" charset="-128"/>
          <a:ea typeface="A-OTF 新ゴ Pro R" pitchFamily="34" charset="-128"/>
        </a:defRPr>
      </a:lvl7pPr>
      <a:lvl8pPr marL="1371600" algn="l" rtl="0" eaLnBrk="1" fontAlgn="base" hangingPunct="1">
        <a:spcBef>
          <a:spcPct val="0"/>
        </a:spcBef>
        <a:spcAft>
          <a:spcPct val="0"/>
        </a:spcAft>
        <a:defRPr kumimoji="1" sz="2400">
          <a:solidFill>
            <a:schemeClr val="tx2"/>
          </a:solidFill>
          <a:latin typeface="A-OTF 新ゴ Pro R" pitchFamily="34" charset="-128"/>
          <a:ea typeface="A-OTF 新ゴ Pro R" pitchFamily="34" charset="-128"/>
        </a:defRPr>
      </a:lvl8pPr>
      <a:lvl9pPr marL="1828800" algn="l" rtl="0" eaLnBrk="1" fontAlgn="base" hangingPunct="1">
        <a:spcBef>
          <a:spcPct val="0"/>
        </a:spcBef>
        <a:spcAft>
          <a:spcPct val="0"/>
        </a:spcAft>
        <a:defRPr kumimoji="1" sz="2400">
          <a:solidFill>
            <a:schemeClr val="tx2"/>
          </a:solidFill>
          <a:latin typeface="A-OTF 新ゴ Pro R" pitchFamily="34" charset="-128"/>
          <a:ea typeface="A-OTF 新ゴ Pro R"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メイリオ" pitchFamily="50"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メイリオ" pitchFamily="50"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メイリオ" pitchFamily="50"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メイリオ" pitchFamily="50"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メイリオ"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テキスト ボックス 6"/>
          <p:cNvSpPr txBox="1"/>
          <p:nvPr/>
        </p:nvSpPr>
        <p:spPr>
          <a:xfrm>
            <a:off x="0" y="6570000"/>
            <a:ext cx="9906000" cy="288000"/>
          </a:xfrm>
          <a:prstGeom prst="rect">
            <a:avLst/>
          </a:prstGeom>
          <a:solidFill>
            <a:srgbClr val="0C0E4E"/>
          </a:solidFill>
        </p:spPr>
        <p:txBody>
          <a:bodyPr wrap="none" rtlCol="0" anchor="ctr" anchorCtr="0">
            <a:noAutofit/>
          </a:bodyPr>
          <a:lstStyle/>
          <a:p>
            <a:pPr algn="ctr" fontAlgn="auto">
              <a:spcBef>
                <a:spcPts val="0"/>
              </a:spcBef>
              <a:spcAft>
                <a:spcPts val="0"/>
              </a:spcAft>
            </a:pPr>
            <a:r>
              <a:rPr lang="en-US" altLang="ja-JP" sz="1000" b="1" dirty="0" smtClean="0">
                <a:solidFill>
                  <a:prstClr val="white"/>
                </a:solidFill>
                <a:latin typeface="Arial" pitchFamily="34" charset="0"/>
                <a:ea typeface="ＭＳ Ｐゴシック"/>
                <a:cs typeface="Arial" pitchFamily="34" charset="0"/>
              </a:rPr>
              <a:t>2nd FACTORY CO.,Ltd. CONFIDENTIAL</a:t>
            </a:r>
            <a:endParaRPr lang="ja-JP" altLang="en-US" sz="1000" b="1" dirty="0">
              <a:solidFill>
                <a:prstClr val="white"/>
              </a:solidFill>
              <a:latin typeface="Arial" pitchFamily="34" charset="0"/>
              <a:ea typeface="ＭＳ Ｐゴシック"/>
              <a:cs typeface="Arial" pitchFamily="34" charset="0"/>
            </a:endParaRPr>
          </a:p>
        </p:txBody>
      </p:sp>
      <p:sp>
        <p:nvSpPr>
          <p:cNvPr id="8" name="テキスト ボックス 7"/>
          <p:cNvSpPr txBox="1"/>
          <p:nvPr/>
        </p:nvSpPr>
        <p:spPr>
          <a:xfrm>
            <a:off x="344950" y="2"/>
            <a:ext cx="144000" cy="549275"/>
          </a:xfrm>
          <a:prstGeom prst="rect">
            <a:avLst/>
          </a:prstGeom>
          <a:solidFill>
            <a:srgbClr val="0C0E4E"/>
          </a:solidFill>
        </p:spPr>
        <p:txBody>
          <a:bodyPr wrap="none" rtlCol="0" anchor="ctr" anchorCtr="0">
            <a:noAutofit/>
          </a:bodyPr>
          <a:lstStyle/>
          <a:p>
            <a:pPr algn="ctr" fontAlgn="auto">
              <a:spcBef>
                <a:spcPts val="0"/>
              </a:spcBef>
              <a:spcAft>
                <a:spcPts val="0"/>
              </a:spcAft>
            </a:pPr>
            <a:endParaRPr lang="ja-JP" altLang="en-US" sz="1000" dirty="0">
              <a:solidFill>
                <a:prstClr val="white"/>
              </a:solidFill>
              <a:latin typeface="Arial" pitchFamily="34" charset="0"/>
              <a:ea typeface="ＭＳ Ｐゴシック"/>
              <a:cs typeface="Arial" pitchFamily="34" charset="0"/>
            </a:endParaRPr>
          </a:p>
        </p:txBody>
      </p:sp>
      <p:sp>
        <p:nvSpPr>
          <p:cNvPr id="5" name="テキスト ボックス 4"/>
          <p:cNvSpPr txBox="1"/>
          <p:nvPr/>
        </p:nvSpPr>
        <p:spPr>
          <a:xfrm>
            <a:off x="9442065" y="6590892"/>
            <a:ext cx="335348" cy="246221"/>
          </a:xfrm>
          <a:prstGeom prst="rect">
            <a:avLst/>
          </a:prstGeom>
          <a:noFill/>
        </p:spPr>
        <p:txBody>
          <a:bodyPr wrap="none" rtlCol="0">
            <a:spAutoFit/>
          </a:bodyPr>
          <a:lstStyle/>
          <a:p>
            <a:pPr algn="r" fontAlgn="auto">
              <a:spcBef>
                <a:spcPts val="0"/>
              </a:spcBef>
              <a:spcAft>
                <a:spcPts val="0"/>
              </a:spcAft>
            </a:pPr>
            <a:fld id="{74795599-E26A-4BDB-A934-694CA4954060}" type="slidenum">
              <a:rPr lang="ja-JP" altLang="en-US" sz="1000" smtClean="0">
                <a:solidFill>
                  <a:prstClr val="white"/>
                </a:solidFill>
                <a:latin typeface="Calibri"/>
                <a:ea typeface="ＭＳ Ｐゴシック"/>
              </a:rPr>
              <a:pPr algn="r" fontAlgn="auto">
                <a:spcBef>
                  <a:spcPts val="0"/>
                </a:spcBef>
                <a:spcAft>
                  <a:spcPts val="0"/>
                </a:spcAft>
              </a:pPr>
              <a:t>‹#›</a:t>
            </a:fld>
            <a:endParaRPr lang="ja-JP" altLang="en-US" sz="1000" dirty="0">
              <a:solidFill>
                <a:prstClr val="white"/>
              </a:solidFill>
              <a:latin typeface="Calibri"/>
              <a:ea typeface="ＭＳ Ｐゴシック"/>
            </a:endParaRPr>
          </a:p>
        </p:txBody>
      </p:sp>
    </p:spTree>
    <p:extLst>
      <p:ext uri="{BB962C8B-B14F-4D97-AF65-F5344CB8AC3E}">
        <p14:creationId xmlns:p14="http://schemas.microsoft.com/office/powerpoint/2010/main" val="3250108231"/>
      </p:ext>
    </p:extLst>
  </p:cSld>
  <p:clrMap bg1="lt1" tx1="dk1" bg2="lt2" tx2="dk2" accent1="accent1" accent2="accent2" accent3="accent3" accent4="accent4" accent5="accent5" accent6="accent6" hlink="hlink" folHlink="folHlink"/>
  <p:sldLayoutIdLst>
    <p:sldLayoutId id="2147488097" r:id="rId1"/>
    <p:sldLayoutId id="2147488098" r:id="rId2"/>
    <p:sldLayoutId id="2147488099" r:id="rId3"/>
    <p:sldLayoutId id="2147488100" r:id="rId4"/>
    <p:sldLayoutId id="2147488101" r:id="rId5"/>
    <p:sldLayoutId id="2147488102" r:id="rId6"/>
    <p:sldLayoutId id="2147488103" r:id="rId7"/>
    <p:sldLayoutId id="2147488104" r:id="rId8"/>
    <p:sldLayoutId id="2147488105" r:id="rId9"/>
    <p:sldLayoutId id="2147488106" r:id="rId10"/>
    <p:sldLayoutId id="214748810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ihara\Desktop\template\テンプレート作成\PowerPoint\2FC_ppt_bgimage.png"/>
          <p:cNvPicPr>
            <a:picLocks noChangeAspect="1" noChangeArrowheads="1"/>
          </p:cNvPicPr>
          <p:nvPr/>
        </p:nvPicPr>
        <p:blipFill>
          <a:blip r:embed="rId5" cstate="print"/>
          <a:srcRect r="7693"/>
          <a:stretch>
            <a:fillRect/>
          </a:stretch>
        </p:blipFill>
        <p:spPr bwMode="auto">
          <a:xfrm>
            <a:off x="0" y="0"/>
            <a:ext cx="9906000" cy="6858000"/>
          </a:xfrm>
          <a:prstGeom prst="rect">
            <a:avLst/>
          </a:prstGeom>
          <a:noFill/>
        </p:spPr>
      </p:pic>
    </p:spTree>
    <p:extLst>
      <p:ext uri="{BB962C8B-B14F-4D97-AF65-F5344CB8AC3E}">
        <p14:creationId xmlns:p14="http://schemas.microsoft.com/office/powerpoint/2010/main" val="1068896231"/>
      </p:ext>
    </p:extLst>
  </p:cSld>
  <p:clrMap bg1="lt1" tx1="dk1" bg2="lt2" tx2="dk2" accent1="accent1" accent2="accent2" accent3="accent3" accent4="accent4" accent5="accent5" accent6="accent6" hlink="hlink" folHlink="folHlink"/>
  <p:sldLayoutIdLst>
    <p:sldLayoutId id="2147488109" r:id="rId1"/>
    <p:sldLayoutId id="2147488110" r:id="rId2"/>
    <p:sldLayoutId id="2147488111" r:id="rId3"/>
  </p:sldLayoutIdLst>
  <p:transition>
    <p:fade/>
  </p:transition>
  <p:hf hdr="0" ftr="0" dt="0"/>
  <p:txStyles>
    <p:titleStyle>
      <a:lvl1pPr algn="ctr" defTabSz="1031626" rtl="0" eaLnBrk="1" latinLnBrk="0" hangingPunct="1">
        <a:spcBef>
          <a:spcPct val="0"/>
        </a:spcBef>
        <a:buNone/>
        <a:defRPr kumimoji="1" sz="5000" kern="1200">
          <a:solidFill>
            <a:schemeClr val="tx1"/>
          </a:solidFill>
          <a:latin typeface="+mj-lt"/>
          <a:ea typeface="+mj-ea"/>
          <a:cs typeface="+mj-cs"/>
        </a:defRPr>
      </a:lvl1pPr>
    </p:titleStyle>
    <p:bodyStyle>
      <a:lvl1pPr marL="386860" indent="-386860" algn="l" defTabSz="1031626" rtl="0" eaLnBrk="1" latinLnBrk="0" hangingPunct="1">
        <a:spcBef>
          <a:spcPct val="20000"/>
        </a:spcBef>
        <a:buFont typeface="Arial" pitchFamily="34" charset="0"/>
        <a:buChar char="•"/>
        <a:defRPr kumimoji="1" sz="3600" kern="1200">
          <a:solidFill>
            <a:schemeClr val="tx1"/>
          </a:solidFill>
          <a:latin typeface="+mn-lt"/>
          <a:ea typeface="+mn-ea"/>
          <a:cs typeface="+mn-cs"/>
        </a:defRPr>
      </a:lvl1pPr>
      <a:lvl2pPr marL="838196" indent="-322383" algn="l" defTabSz="1031626" rtl="0" eaLnBrk="1" latinLnBrk="0" hangingPunct="1">
        <a:spcBef>
          <a:spcPct val="20000"/>
        </a:spcBef>
        <a:buFont typeface="Arial" pitchFamily="34" charset="0"/>
        <a:buChar char="–"/>
        <a:defRPr kumimoji="1" sz="3200" kern="1200">
          <a:solidFill>
            <a:schemeClr val="tx1"/>
          </a:solidFill>
          <a:latin typeface="+mn-lt"/>
          <a:ea typeface="+mn-ea"/>
          <a:cs typeface="+mn-cs"/>
        </a:defRPr>
      </a:lvl2pPr>
      <a:lvl3pPr marL="1289533" indent="-257907" algn="l" defTabSz="1031626" rtl="0" eaLnBrk="1" latinLnBrk="0" hangingPunct="1">
        <a:spcBef>
          <a:spcPct val="20000"/>
        </a:spcBef>
        <a:buFont typeface="Arial" pitchFamily="34" charset="0"/>
        <a:buChar char="•"/>
        <a:defRPr kumimoji="1" sz="2700" kern="1200">
          <a:solidFill>
            <a:schemeClr val="tx1"/>
          </a:solidFill>
          <a:latin typeface="+mn-lt"/>
          <a:ea typeface="+mn-ea"/>
          <a:cs typeface="+mn-cs"/>
        </a:defRPr>
      </a:lvl3pPr>
      <a:lvl4pPr marL="1805346" indent="-257907" algn="l" defTabSz="1031626" rtl="0" eaLnBrk="1" latinLnBrk="0" hangingPunct="1">
        <a:spcBef>
          <a:spcPct val="20000"/>
        </a:spcBef>
        <a:buFont typeface="Arial" pitchFamily="34" charset="0"/>
        <a:buChar char="–"/>
        <a:defRPr kumimoji="1" sz="2300" kern="1200">
          <a:solidFill>
            <a:schemeClr val="tx1"/>
          </a:solidFill>
          <a:latin typeface="+mn-lt"/>
          <a:ea typeface="+mn-ea"/>
          <a:cs typeface="+mn-cs"/>
        </a:defRPr>
      </a:lvl4pPr>
      <a:lvl5pPr marL="2321159" indent="-257907" algn="l" defTabSz="1031626" rtl="0" eaLnBrk="1" latinLnBrk="0" hangingPunct="1">
        <a:spcBef>
          <a:spcPct val="20000"/>
        </a:spcBef>
        <a:buFont typeface="Arial" pitchFamily="34" charset="0"/>
        <a:buChar char="»"/>
        <a:defRPr kumimoji="1" sz="2300" kern="1200">
          <a:solidFill>
            <a:schemeClr val="tx1"/>
          </a:solidFill>
          <a:latin typeface="+mn-lt"/>
          <a:ea typeface="+mn-ea"/>
          <a:cs typeface="+mn-cs"/>
        </a:defRPr>
      </a:lvl5pPr>
      <a:lvl6pPr marL="2836972" indent="-257907" algn="l" defTabSz="103162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31626" rtl="0" eaLnBrk="1" latinLnBrk="0" hangingPunct="1">
        <a:defRPr kumimoji="1" sz="2000" kern="1200">
          <a:solidFill>
            <a:schemeClr val="tx1"/>
          </a:solidFill>
          <a:latin typeface="+mn-lt"/>
          <a:ea typeface="+mn-ea"/>
          <a:cs typeface="+mn-cs"/>
        </a:defRPr>
      </a:lvl1pPr>
      <a:lvl2pPr marL="515813" algn="l" defTabSz="1031626" rtl="0" eaLnBrk="1" latinLnBrk="0" hangingPunct="1">
        <a:defRPr kumimoji="1" sz="2000" kern="1200">
          <a:solidFill>
            <a:schemeClr val="tx1"/>
          </a:solidFill>
          <a:latin typeface="+mn-lt"/>
          <a:ea typeface="+mn-ea"/>
          <a:cs typeface="+mn-cs"/>
        </a:defRPr>
      </a:lvl2pPr>
      <a:lvl3pPr marL="1031626" algn="l" defTabSz="1031626" rtl="0" eaLnBrk="1" latinLnBrk="0" hangingPunct="1">
        <a:defRPr kumimoji="1" sz="2000" kern="1200">
          <a:solidFill>
            <a:schemeClr val="tx1"/>
          </a:solidFill>
          <a:latin typeface="+mn-lt"/>
          <a:ea typeface="+mn-ea"/>
          <a:cs typeface="+mn-cs"/>
        </a:defRPr>
      </a:lvl3pPr>
      <a:lvl4pPr marL="1547439" algn="l" defTabSz="1031626" rtl="0" eaLnBrk="1" latinLnBrk="0" hangingPunct="1">
        <a:defRPr kumimoji="1" sz="2000" kern="1200">
          <a:solidFill>
            <a:schemeClr val="tx1"/>
          </a:solidFill>
          <a:latin typeface="+mn-lt"/>
          <a:ea typeface="+mn-ea"/>
          <a:cs typeface="+mn-cs"/>
        </a:defRPr>
      </a:lvl4pPr>
      <a:lvl5pPr marL="2063252" algn="l" defTabSz="1031626" rtl="0" eaLnBrk="1" latinLnBrk="0" hangingPunct="1">
        <a:defRPr kumimoji="1" sz="2000" kern="1200">
          <a:solidFill>
            <a:schemeClr val="tx1"/>
          </a:solidFill>
          <a:latin typeface="+mn-lt"/>
          <a:ea typeface="+mn-ea"/>
          <a:cs typeface="+mn-cs"/>
        </a:defRPr>
      </a:lvl5pPr>
      <a:lvl6pPr marL="2579065" algn="l" defTabSz="1031626" rtl="0" eaLnBrk="1" latinLnBrk="0" hangingPunct="1">
        <a:defRPr kumimoji="1" sz="2000" kern="1200">
          <a:solidFill>
            <a:schemeClr val="tx1"/>
          </a:solidFill>
          <a:latin typeface="+mn-lt"/>
          <a:ea typeface="+mn-ea"/>
          <a:cs typeface="+mn-cs"/>
        </a:defRPr>
      </a:lvl6pPr>
      <a:lvl7pPr marL="3094878" algn="l" defTabSz="1031626" rtl="0" eaLnBrk="1" latinLnBrk="0" hangingPunct="1">
        <a:defRPr kumimoji="1" sz="2000" kern="1200">
          <a:solidFill>
            <a:schemeClr val="tx1"/>
          </a:solidFill>
          <a:latin typeface="+mn-lt"/>
          <a:ea typeface="+mn-ea"/>
          <a:cs typeface="+mn-cs"/>
        </a:defRPr>
      </a:lvl7pPr>
      <a:lvl8pPr marL="3610691" algn="l" defTabSz="1031626" rtl="0" eaLnBrk="1" latinLnBrk="0" hangingPunct="1">
        <a:defRPr kumimoji="1" sz="2000" kern="1200">
          <a:solidFill>
            <a:schemeClr val="tx1"/>
          </a:solidFill>
          <a:latin typeface="+mn-lt"/>
          <a:ea typeface="+mn-ea"/>
          <a:cs typeface="+mn-cs"/>
        </a:defRPr>
      </a:lvl8pPr>
      <a:lvl9pPr marL="4126504" algn="l" defTabSz="1031626" rtl="0" eaLnBrk="1" latinLnBrk="0" hangingPunct="1">
        <a:defRPr kumimoji="1"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テキスト ボックス 6"/>
          <p:cNvSpPr txBox="1"/>
          <p:nvPr/>
        </p:nvSpPr>
        <p:spPr>
          <a:xfrm>
            <a:off x="0" y="6570000"/>
            <a:ext cx="9906000" cy="288000"/>
          </a:xfrm>
          <a:prstGeom prst="rect">
            <a:avLst/>
          </a:prstGeom>
          <a:solidFill>
            <a:srgbClr val="0C0E4E"/>
          </a:solidFill>
        </p:spPr>
        <p:txBody>
          <a:bodyPr wrap="none" rtlCol="0" anchor="ctr" anchorCtr="0">
            <a:noAutofit/>
          </a:bodyPr>
          <a:lstStyle/>
          <a:p>
            <a:pPr algn="ctr" fontAlgn="auto">
              <a:spcBef>
                <a:spcPts val="0"/>
              </a:spcBef>
              <a:spcAft>
                <a:spcPts val="0"/>
              </a:spcAft>
            </a:pPr>
            <a:r>
              <a:rPr lang="en-US" altLang="ja-JP" sz="1000" b="1" dirty="0" smtClean="0">
                <a:solidFill>
                  <a:prstClr val="white"/>
                </a:solidFill>
                <a:latin typeface="Arial" pitchFamily="34" charset="0"/>
                <a:ea typeface="ＭＳ Ｐゴシック"/>
                <a:cs typeface="Arial" pitchFamily="34" charset="0"/>
              </a:rPr>
              <a:t>2nd FACTORY CO.,Ltd. CONFIDENTIAL</a:t>
            </a:r>
            <a:endParaRPr lang="ja-JP" altLang="en-US" sz="1000" b="1" dirty="0">
              <a:solidFill>
                <a:prstClr val="white"/>
              </a:solidFill>
              <a:latin typeface="Arial" pitchFamily="34" charset="0"/>
              <a:ea typeface="ＭＳ Ｐゴシック"/>
              <a:cs typeface="Arial" pitchFamily="34" charset="0"/>
            </a:endParaRPr>
          </a:p>
        </p:txBody>
      </p:sp>
      <p:sp>
        <p:nvSpPr>
          <p:cNvPr id="8" name="テキスト ボックス 7"/>
          <p:cNvSpPr txBox="1"/>
          <p:nvPr/>
        </p:nvSpPr>
        <p:spPr>
          <a:xfrm>
            <a:off x="344950" y="0"/>
            <a:ext cx="144000" cy="549275"/>
          </a:xfrm>
          <a:prstGeom prst="rect">
            <a:avLst/>
          </a:prstGeom>
          <a:solidFill>
            <a:srgbClr val="0C0E4E"/>
          </a:solidFill>
        </p:spPr>
        <p:txBody>
          <a:bodyPr wrap="none" rtlCol="0" anchor="ctr" anchorCtr="0">
            <a:noAutofit/>
          </a:bodyPr>
          <a:lstStyle/>
          <a:p>
            <a:pPr algn="ctr" fontAlgn="auto">
              <a:spcBef>
                <a:spcPts val="0"/>
              </a:spcBef>
              <a:spcAft>
                <a:spcPts val="0"/>
              </a:spcAft>
            </a:pPr>
            <a:endParaRPr lang="ja-JP" altLang="en-US" sz="1000" dirty="0">
              <a:solidFill>
                <a:prstClr val="white"/>
              </a:solidFill>
              <a:latin typeface="Arial" pitchFamily="34" charset="0"/>
              <a:ea typeface="ＭＳ Ｐゴシック"/>
              <a:cs typeface="Arial" pitchFamily="34" charset="0"/>
            </a:endParaRPr>
          </a:p>
        </p:txBody>
      </p:sp>
      <p:sp>
        <p:nvSpPr>
          <p:cNvPr id="5" name="テキスト ボックス 4"/>
          <p:cNvSpPr txBox="1"/>
          <p:nvPr/>
        </p:nvSpPr>
        <p:spPr>
          <a:xfrm>
            <a:off x="9400387" y="6590890"/>
            <a:ext cx="377026" cy="246221"/>
          </a:xfrm>
          <a:prstGeom prst="rect">
            <a:avLst/>
          </a:prstGeom>
          <a:noFill/>
        </p:spPr>
        <p:txBody>
          <a:bodyPr wrap="none" rtlCol="0">
            <a:spAutoFit/>
          </a:bodyPr>
          <a:lstStyle/>
          <a:p>
            <a:pPr algn="r" fontAlgn="auto">
              <a:spcBef>
                <a:spcPts val="0"/>
              </a:spcBef>
              <a:spcAft>
                <a:spcPts val="0"/>
              </a:spcAft>
            </a:pPr>
            <a:fld id="{74795599-E26A-4BDB-A934-694CA4954060}" type="slidenum">
              <a:rPr lang="ja-JP" altLang="en-US" sz="1000" smtClean="0">
                <a:solidFill>
                  <a:prstClr val="white"/>
                </a:solidFill>
                <a:latin typeface="Calibri"/>
                <a:ea typeface="ＭＳ Ｐゴシック"/>
              </a:rPr>
              <a:pPr algn="r" fontAlgn="auto">
                <a:spcBef>
                  <a:spcPts val="0"/>
                </a:spcBef>
                <a:spcAft>
                  <a:spcPts val="0"/>
                </a:spcAft>
              </a:pPr>
              <a:t>‹#›</a:t>
            </a:fld>
            <a:endParaRPr lang="ja-JP" altLang="en-US" sz="1000" dirty="0">
              <a:solidFill>
                <a:prstClr val="white"/>
              </a:solidFill>
              <a:latin typeface="Calibri"/>
              <a:ea typeface="ＭＳ Ｐゴシック"/>
            </a:endParaRPr>
          </a:p>
        </p:txBody>
      </p:sp>
    </p:spTree>
    <p:extLst>
      <p:ext uri="{BB962C8B-B14F-4D97-AF65-F5344CB8AC3E}">
        <p14:creationId xmlns:p14="http://schemas.microsoft.com/office/powerpoint/2010/main" val="1420107624"/>
      </p:ext>
    </p:extLst>
  </p:cSld>
  <p:clrMap bg1="lt1" tx1="dk1" bg2="lt2" tx2="dk2" accent1="accent1" accent2="accent2" accent3="accent3" accent4="accent4" accent5="accent5" accent6="accent6" hlink="hlink" folHlink="folHlink"/>
  <p:sldLayoutIdLst>
    <p:sldLayoutId id="2147488113" r:id="rId1"/>
    <p:sldLayoutId id="2147488114" r:id="rId2"/>
    <p:sldLayoutId id="2147488115" r:id="rId3"/>
    <p:sldLayoutId id="2147488116" r:id="rId4"/>
    <p:sldLayoutId id="2147488117" r:id="rId5"/>
    <p:sldLayoutId id="2147488118" r:id="rId6"/>
    <p:sldLayoutId id="2147488150" r:id="rId7"/>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テキスト ボックス 6"/>
          <p:cNvSpPr txBox="1"/>
          <p:nvPr/>
        </p:nvSpPr>
        <p:spPr>
          <a:xfrm>
            <a:off x="0" y="6570663"/>
            <a:ext cx="9906000" cy="287337"/>
          </a:xfrm>
          <a:prstGeom prst="rect">
            <a:avLst/>
          </a:prstGeom>
          <a:solidFill>
            <a:srgbClr val="0C0E4E"/>
          </a:solidFill>
        </p:spPr>
        <p:txBody>
          <a:bodyPr wrap="none" anchor="ctr"/>
          <a:lstStyle/>
          <a:p>
            <a:pPr algn="ctr" fontAlgn="auto">
              <a:spcBef>
                <a:spcPts val="0"/>
              </a:spcBef>
              <a:spcAft>
                <a:spcPts val="0"/>
              </a:spcAft>
              <a:defRPr/>
            </a:pPr>
            <a:r>
              <a:rPr lang="en-US" altLang="ja-JP" sz="1000" b="1">
                <a:solidFill>
                  <a:prstClr val="white"/>
                </a:solidFill>
                <a:latin typeface="Arial" pitchFamily="34" charset="0"/>
                <a:ea typeface="ＭＳ Ｐゴシック"/>
                <a:cs typeface="Arial" pitchFamily="34" charset="0"/>
              </a:rPr>
              <a:t>2nd FACTORY CO.,Ltd. CONFIDENTIAL</a:t>
            </a:r>
            <a:endParaRPr lang="ja-JP" altLang="en-US" sz="1000" b="1">
              <a:solidFill>
                <a:prstClr val="white"/>
              </a:solidFill>
              <a:latin typeface="Arial" pitchFamily="34" charset="0"/>
              <a:ea typeface="ＭＳ Ｐゴシック"/>
              <a:cs typeface="Arial" pitchFamily="34" charset="0"/>
            </a:endParaRPr>
          </a:p>
        </p:txBody>
      </p:sp>
      <p:sp>
        <p:nvSpPr>
          <p:cNvPr id="8" name="テキスト ボックス 7"/>
          <p:cNvSpPr txBox="1"/>
          <p:nvPr/>
        </p:nvSpPr>
        <p:spPr>
          <a:xfrm>
            <a:off x="344488" y="0"/>
            <a:ext cx="144462" cy="549275"/>
          </a:xfrm>
          <a:prstGeom prst="rect">
            <a:avLst/>
          </a:prstGeom>
          <a:solidFill>
            <a:srgbClr val="0C0E4E"/>
          </a:solidFill>
        </p:spPr>
        <p:txBody>
          <a:bodyPr wrap="none" anchor="ctr"/>
          <a:lstStyle/>
          <a:p>
            <a:pPr algn="ctr" fontAlgn="auto">
              <a:spcBef>
                <a:spcPts val="0"/>
              </a:spcBef>
              <a:spcAft>
                <a:spcPts val="0"/>
              </a:spcAft>
              <a:defRPr/>
            </a:pPr>
            <a:endParaRPr lang="ja-JP" altLang="en-US" sz="1000">
              <a:solidFill>
                <a:prstClr val="white"/>
              </a:solidFill>
              <a:latin typeface="Arial" pitchFamily="34" charset="0"/>
              <a:ea typeface="ＭＳ Ｐゴシック"/>
              <a:cs typeface="Arial" pitchFamily="34" charset="0"/>
            </a:endParaRPr>
          </a:p>
        </p:txBody>
      </p:sp>
      <p:sp>
        <p:nvSpPr>
          <p:cNvPr id="5" name="テキスト ボックス 4"/>
          <p:cNvSpPr txBox="1"/>
          <p:nvPr/>
        </p:nvSpPr>
        <p:spPr>
          <a:xfrm>
            <a:off x="9401175" y="6591300"/>
            <a:ext cx="376238" cy="246063"/>
          </a:xfrm>
          <a:prstGeom prst="rect">
            <a:avLst/>
          </a:prstGeom>
          <a:noFill/>
        </p:spPr>
        <p:txBody>
          <a:bodyPr wrap="none">
            <a:spAutoFit/>
          </a:bodyPr>
          <a:lstStyle/>
          <a:p>
            <a:pPr algn="r" fontAlgn="auto">
              <a:spcBef>
                <a:spcPts val="0"/>
              </a:spcBef>
              <a:spcAft>
                <a:spcPts val="0"/>
              </a:spcAft>
              <a:defRPr/>
            </a:pPr>
            <a:fld id="{EA30CA32-5A12-4520-8E3C-34B91792AAD5}" type="slidenum">
              <a:rPr lang="ja-JP" altLang="en-US" sz="1000">
                <a:solidFill>
                  <a:prstClr val="white"/>
                </a:solidFill>
                <a:latin typeface="Calibri"/>
                <a:ea typeface="ＭＳ Ｐゴシック"/>
              </a:rPr>
              <a:pPr algn="r" fontAlgn="auto">
                <a:spcBef>
                  <a:spcPts val="0"/>
                </a:spcBef>
                <a:spcAft>
                  <a:spcPts val="0"/>
                </a:spcAft>
                <a:defRPr/>
              </a:pPr>
              <a:t>‹#›</a:t>
            </a:fld>
            <a:endParaRPr lang="ja-JP" altLang="en-US" sz="1000">
              <a:solidFill>
                <a:prstClr val="white"/>
              </a:solidFill>
              <a:latin typeface="Calibri"/>
              <a:ea typeface="ＭＳ Ｐゴシック"/>
            </a:endParaRPr>
          </a:p>
        </p:txBody>
      </p:sp>
    </p:spTree>
    <p:extLst>
      <p:ext uri="{BB962C8B-B14F-4D97-AF65-F5344CB8AC3E}">
        <p14:creationId xmlns:p14="http://schemas.microsoft.com/office/powerpoint/2010/main" val="1333044409"/>
      </p:ext>
    </p:extLst>
  </p:cSld>
  <p:clrMap bg1="lt1" tx1="dk1" bg2="lt2" tx2="dk2" accent1="accent1" accent2="accent2" accent3="accent3" accent4="accent4" accent5="accent5" accent6="accent6" hlink="hlink" folHlink="folHlink"/>
  <p:sldLayoutIdLst>
    <p:sldLayoutId id="2147488140" r:id="rId1"/>
    <p:sldLayoutId id="2147488141" r:id="rId2"/>
    <p:sldLayoutId id="2147488142" r:id="rId3"/>
    <p:sldLayoutId id="2147488143" r:id="rId4"/>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474918" y="517871"/>
            <a:ext cx="1335088" cy="261938"/>
          </a:xfrm>
          <a:prstGeom prst="rect">
            <a:avLst/>
          </a:prstGeom>
          <a:solidFill>
            <a:srgbClr val="FF5050"/>
          </a:solidFill>
        </p:spPr>
        <p:txBody>
          <a:bodyPr wrap="none" anchor="ctr">
            <a:spAutoFit/>
          </a:bodyPr>
          <a:lstStyle/>
          <a:p>
            <a:pPr algn="ctr" fontAlgn="auto">
              <a:spcBef>
                <a:spcPts val="0"/>
              </a:spcBef>
              <a:spcAft>
                <a:spcPts val="0"/>
              </a:spcAft>
              <a:defRPr/>
            </a:pPr>
            <a:r>
              <a:rPr lang="en-US" altLang="ja-JP" sz="1050" b="1" dirty="0">
                <a:latin typeface="ヒラギノ角ゴ Pro W6" pitchFamily="34" charset="-128"/>
                <a:ea typeface="ヒラギノ角ゴ Pro W6" pitchFamily="34" charset="-128"/>
                <a:cs typeface="Arial" pitchFamily="34" charset="0"/>
              </a:rPr>
              <a:t>CONFIDENTIAL</a:t>
            </a:r>
            <a:endParaRPr lang="ja-JP" altLang="en-US" sz="1050" b="1" dirty="0">
              <a:latin typeface="ヒラギノ角ゴ Pro W6" pitchFamily="34" charset="-128"/>
              <a:ea typeface="ヒラギノ角ゴ Pro W6" pitchFamily="34" charset="-128"/>
              <a:cs typeface="Arial" pitchFamily="34" charset="0"/>
            </a:endParaRPr>
          </a:p>
        </p:txBody>
      </p:sp>
      <p:sp>
        <p:nvSpPr>
          <p:cNvPr id="8" name="Rectangle 14"/>
          <p:cNvSpPr>
            <a:spLocks noChangeArrowheads="1"/>
          </p:cNvSpPr>
          <p:nvPr/>
        </p:nvSpPr>
        <p:spPr bwMode="auto">
          <a:xfrm>
            <a:off x="590548" y="4873924"/>
            <a:ext cx="50145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spcBef>
                <a:spcPts val="0"/>
              </a:spcBef>
            </a:pPr>
            <a:r>
              <a:rPr lang="en-US" altLang="ja-JP" sz="2000" dirty="0" smtClean="0">
                <a:solidFill>
                  <a:srgbClr val="002060"/>
                </a:solidFill>
                <a:latin typeface="A-OTF 新ゴ Pro R" pitchFamily="34" charset="-128"/>
                <a:ea typeface="A-OTF 新ゴ Pro R" pitchFamily="34" charset="-128"/>
              </a:rPr>
              <a:t>2014</a:t>
            </a:r>
            <a:r>
              <a:rPr lang="ja-JP" altLang="en-US" sz="2000" dirty="0" smtClean="0">
                <a:solidFill>
                  <a:srgbClr val="002060"/>
                </a:solidFill>
                <a:latin typeface="A-OTF 新ゴ Pro R" pitchFamily="34" charset="-128"/>
                <a:ea typeface="A-OTF 新ゴ Pro R" pitchFamily="34" charset="-128"/>
              </a:rPr>
              <a:t>年</a:t>
            </a:r>
            <a:r>
              <a:rPr lang="en-US" altLang="ja-JP" sz="2000" dirty="0" smtClean="0">
                <a:solidFill>
                  <a:srgbClr val="002060"/>
                </a:solidFill>
                <a:latin typeface="A-OTF 新ゴ Pro R" pitchFamily="34" charset="-128"/>
                <a:ea typeface="A-OTF 新ゴ Pro R" pitchFamily="34" charset="-128"/>
              </a:rPr>
              <a:t>12</a:t>
            </a:r>
            <a:r>
              <a:rPr lang="ja-JP" altLang="en-US" sz="2000" dirty="0" smtClean="0">
                <a:solidFill>
                  <a:srgbClr val="002060"/>
                </a:solidFill>
                <a:latin typeface="A-OTF 新ゴ Pro R" pitchFamily="34" charset="-128"/>
                <a:ea typeface="A-OTF 新ゴ Pro R" pitchFamily="34" charset="-128"/>
              </a:rPr>
              <a:t>月</a:t>
            </a:r>
            <a:r>
              <a:rPr lang="en-US" altLang="ja-JP" sz="2000" dirty="0" smtClean="0">
                <a:solidFill>
                  <a:srgbClr val="002060"/>
                </a:solidFill>
                <a:latin typeface="A-OTF 新ゴ Pro R" pitchFamily="34" charset="-128"/>
                <a:ea typeface="A-OTF 新ゴ Pro R" pitchFamily="34" charset="-128"/>
              </a:rPr>
              <a:t>24</a:t>
            </a:r>
            <a:r>
              <a:rPr lang="ja-JP" altLang="en-US" sz="2000" dirty="0" smtClean="0">
                <a:solidFill>
                  <a:srgbClr val="002060"/>
                </a:solidFill>
                <a:latin typeface="A-OTF 新ゴ Pro R" pitchFamily="34" charset="-128"/>
                <a:ea typeface="A-OTF 新ゴ Pro R" pitchFamily="34" charset="-128"/>
              </a:rPr>
              <a:t>日</a:t>
            </a:r>
            <a:r>
              <a:rPr lang="en-US" altLang="ja-JP" sz="2000" dirty="0" smtClean="0">
                <a:solidFill>
                  <a:srgbClr val="002060"/>
                </a:solidFill>
                <a:latin typeface="A-OTF 新ゴ Pro R" pitchFamily="34" charset="-128"/>
                <a:ea typeface="A-OTF 新ゴ Pro R" pitchFamily="34" charset="-128"/>
              </a:rPr>
              <a:t>25</a:t>
            </a:r>
            <a:r>
              <a:rPr lang="ja-JP" altLang="en-US" sz="2000" dirty="0" smtClean="0">
                <a:solidFill>
                  <a:srgbClr val="002060"/>
                </a:solidFill>
                <a:latin typeface="A-OTF 新ゴ Pro R" pitchFamily="34" charset="-128"/>
                <a:ea typeface="A-OTF 新ゴ Pro R" pitchFamily="34" charset="-128"/>
              </a:rPr>
              <a:t>日</a:t>
            </a:r>
            <a:r>
              <a:rPr lang="en-US" altLang="ja-JP" sz="2000" dirty="0" smtClean="0">
                <a:solidFill>
                  <a:srgbClr val="002060"/>
                </a:solidFill>
                <a:latin typeface="A-OTF 新ゴ Pro R" pitchFamily="34" charset="-128"/>
                <a:ea typeface="A-OTF 新ゴ Pro R" pitchFamily="34" charset="-128"/>
              </a:rPr>
              <a:t>26</a:t>
            </a:r>
            <a:r>
              <a:rPr lang="ja-JP" altLang="en-US" sz="2000" dirty="0" smtClean="0">
                <a:solidFill>
                  <a:srgbClr val="002060"/>
                </a:solidFill>
                <a:latin typeface="A-OTF 新ゴ Pro R" pitchFamily="34" charset="-128"/>
                <a:ea typeface="A-OTF 新ゴ Pro R" pitchFamily="34" charset="-128"/>
              </a:rPr>
              <a:t>日（</a:t>
            </a:r>
            <a:r>
              <a:rPr lang="en-US" altLang="ja-JP" sz="2000" dirty="0" smtClean="0">
                <a:solidFill>
                  <a:srgbClr val="002060"/>
                </a:solidFill>
                <a:latin typeface="A-OTF 新ゴ Pro R" pitchFamily="34" charset="-128"/>
                <a:ea typeface="A-OTF 新ゴ Pro R" pitchFamily="34" charset="-128"/>
              </a:rPr>
              <a:t>3</a:t>
            </a:r>
            <a:r>
              <a:rPr lang="ja-JP" altLang="en-US" sz="2000" dirty="0" smtClean="0">
                <a:solidFill>
                  <a:srgbClr val="002060"/>
                </a:solidFill>
                <a:latin typeface="A-OTF 新ゴ Pro R" pitchFamily="34" charset="-128"/>
                <a:ea typeface="A-OTF 新ゴ Pro R" pitchFamily="34" charset="-128"/>
              </a:rPr>
              <a:t>日間）</a:t>
            </a:r>
            <a:endParaRPr lang="en-US" altLang="ja-JP" sz="2000" dirty="0">
              <a:solidFill>
                <a:srgbClr val="002060"/>
              </a:solidFill>
              <a:latin typeface="A-OTF 新ゴ Pro R" pitchFamily="34" charset="-128"/>
              <a:ea typeface="A-OTF 新ゴ Pro R" pitchFamily="34" charset="-128"/>
            </a:endParaRPr>
          </a:p>
          <a:p>
            <a:pPr>
              <a:spcBef>
                <a:spcPts val="0"/>
              </a:spcBef>
            </a:pPr>
            <a:r>
              <a:rPr lang="ja-JP" altLang="en-US" sz="2000" dirty="0" smtClean="0">
                <a:solidFill>
                  <a:srgbClr val="002060"/>
                </a:solidFill>
                <a:latin typeface="A-OTF 新ゴ Pro R" pitchFamily="34" charset="-128"/>
                <a:ea typeface="A-OTF 新ゴ Pro R" pitchFamily="34" charset="-128"/>
              </a:rPr>
              <a:t>株式</a:t>
            </a:r>
            <a:r>
              <a:rPr lang="ja-JP" altLang="en-US" sz="2000" dirty="0">
                <a:solidFill>
                  <a:srgbClr val="002060"/>
                </a:solidFill>
                <a:latin typeface="A-OTF 新ゴ Pro R" pitchFamily="34" charset="-128"/>
                <a:ea typeface="A-OTF 新ゴ Pro R" pitchFamily="34" charset="-128"/>
              </a:rPr>
              <a:t>会社</a:t>
            </a:r>
            <a:r>
              <a:rPr lang="ja-JP" altLang="en-US" sz="2000" dirty="0" smtClean="0">
                <a:solidFill>
                  <a:srgbClr val="002060"/>
                </a:solidFill>
                <a:latin typeface="A-OTF 新ゴ Pro R" pitchFamily="34" charset="-128"/>
                <a:ea typeface="A-OTF 新ゴ Pro R" pitchFamily="34" charset="-128"/>
              </a:rPr>
              <a:t>セカンドファクトリー</a:t>
            </a:r>
            <a:endParaRPr lang="en-US" altLang="ja-JP" sz="2000" dirty="0" smtClean="0">
              <a:solidFill>
                <a:srgbClr val="002060"/>
              </a:solidFill>
              <a:latin typeface="A-OTF 新ゴ Pro R" pitchFamily="34" charset="-128"/>
              <a:ea typeface="A-OTF 新ゴ Pro R" pitchFamily="34" charset="-128"/>
            </a:endParaRPr>
          </a:p>
        </p:txBody>
      </p:sp>
      <p:sp>
        <p:nvSpPr>
          <p:cNvPr id="11" name="正方形/長方形 10"/>
          <p:cNvSpPr/>
          <p:nvPr/>
        </p:nvSpPr>
        <p:spPr>
          <a:xfrm>
            <a:off x="590547" y="5627222"/>
            <a:ext cx="2972460" cy="523220"/>
          </a:xfrm>
          <a:prstGeom prst="rect">
            <a:avLst/>
          </a:prstGeom>
        </p:spPr>
        <p:txBody>
          <a:bodyPr wrap="square">
            <a:spAutoFit/>
          </a:bodyPr>
          <a:lstStyle/>
          <a:p>
            <a:pPr>
              <a:spcBef>
                <a:spcPct val="50000"/>
              </a:spcBef>
            </a:pPr>
            <a:r>
              <a:rPr lang="ja-JP" altLang="en-US" sz="1400" dirty="0" smtClean="0">
                <a:solidFill>
                  <a:srgbClr val="002060"/>
                </a:solidFill>
                <a:latin typeface="A-OTF 新ゴ Pro R" pitchFamily="34" charset="-128"/>
                <a:ea typeface="A-OTF 新ゴ Pro R" pitchFamily="34" charset="-128"/>
              </a:rPr>
              <a:t>取締役シニア</a:t>
            </a:r>
            <a:r>
              <a:rPr lang="en-US" altLang="ja-JP" sz="1400" dirty="0" smtClean="0">
                <a:solidFill>
                  <a:srgbClr val="002060"/>
                </a:solidFill>
                <a:latin typeface="A-OTF 新ゴ Pro R" pitchFamily="34" charset="-128"/>
                <a:ea typeface="A-OTF 新ゴ Pro R" pitchFamily="34" charset="-128"/>
              </a:rPr>
              <a:t>UX</a:t>
            </a:r>
            <a:r>
              <a:rPr lang="ja-JP" altLang="en-US" sz="1400" dirty="0" smtClean="0">
                <a:solidFill>
                  <a:srgbClr val="002060"/>
                </a:solidFill>
                <a:latin typeface="A-OTF 新ゴ Pro R" pitchFamily="34" charset="-128"/>
                <a:ea typeface="A-OTF 新ゴ Pro R" pitchFamily="34" charset="-128"/>
              </a:rPr>
              <a:t>ストラテジスト</a:t>
            </a:r>
            <a:r>
              <a:rPr lang="en-US" altLang="ja-JP" sz="1400" dirty="0" smtClean="0">
                <a:solidFill>
                  <a:srgbClr val="002060"/>
                </a:solidFill>
                <a:latin typeface="A-OTF 新ゴ Pro R" pitchFamily="34" charset="-128"/>
                <a:ea typeface="A-OTF 新ゴ Pro R" pitchFamily="34" charset="-128"/>
              </a:rPr>
              <a:t/>
            </a:r>
            <a:br>
              <a:rPr lang="en-US" altLang="ja-JP" sz="1400" dirty="0" smtClean="0">
                <a:solidFill>
                  <a:srgbClr val="002060"/>
                </a:solidFill>
                <a:latin typeface="A-OTF 新ゴ Pro R" pitchFamily="34" charset="-128"/>
                <a:ea typeface="A-OTF 新ゴ Pro R" pitchFamily="34" charset="-128"/>
              </a:rPr>
            </a:br>
            <a:r>
              <a:rPr lang="ja-JP" altLang="en-US" sz="1400" dirty="0" smtClean="0">
                <a:solidFill>
                  <a:srgbClr val="002060"/>
                </a:solidFill>
                <a:latin typeface="A-OTF 新ゴ Pro R" pitchFamily="34" charset="-128"/>
                <a:ea typeface="A-OTF 新ゴ Pro R" pitchFamily="34" charset="-128"/>
              </a:rPr>
              <a:t>齋藤善寛</a:t>
            </a:r>
            <a:endParaRPr lang="ja-JP" altLang="en-US" sz="1400" dirty="0">
              <a:solidFill>
                <a:srgbClr val="002060"/>
              </a:solidFill>
              <a:latin typeface="A-OTF 新ゴ Pro R" pitchFamily="34" charset="-128"/>
              <a:ea typeface="A-OTF 新ゴ Pro R" pitchFamily="34" charset="-128"/>
            </a:endParaRPr>
          </a:p>
        </p:txBody>
      </p:sp>
      <p:sp>
        <p:nvSpPr>
          <p:cNvPr id="9" name="Rectangle 2"/>
          <p:cNvSpPr txBox="1">
            <a:spLocks noChangeArrowheads="1"/>
          </p:cNvSpPr>
          <p:nvPr/>
        </p:nvSpPr>
        <p:spPr bwMode="auto">
          <a:xfrm>
            <a:off x="492125" y="3013501"/>
            <a:ext cx="960981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4400" dirty="0">
                <a:solidFill>
                  <a:srgbClr val="002060"/>
                </a:solidFill>
              </a:rPr>
              <a:t>ＵＸ検討プロセスを活用</a:t>
            </a:r>
            <a:r>
              <a:rPr lang="ja-JP" altLang="en-US" sz="4400" dirty="0" smtClean="0">
                <a:solidFill>
                  <a:srgbClr val="002060"/>
                </a:solidFill>
              </a:rPr>
              <a:t>した</a:t>
            </a:r>
            <a:endParaRPr lang="en-US" altLang="ja-JP" sz="4400" dirty="0" smtClean="0">
              <a:solidFill>
                <a:srgbClr val="002060"/>
              </a:solidFill>
            </a:endParaRPr>
          </a:p>
          <a:p>
            <a:r>
              <a:rPr lang="ja-JP" altLang="en-US" sz="4400" dirty="0" smtClean="0">
                <a:solidFill>
                  <a:srgbClr val="002060"/>
                </a:solidFill>
              </a:rPr>
              <a:t>顧客</a:t>
            </a:r>
            <a:r>
              <a:rPr lang="ja-JP" altLang="en-US" sz="4400" dirty="0">
                <a:solidFill>
                  <a:srgbClr val="002060"/>
                </a:solidFill>
              </a:rPr>
              <a:t>体験創造</a:t>
            </a:r>
            <a:r>
              <a:rPr lang="ja-JP" altLang="en-US" sz="4400" dirty="0" smtClean="0">
                <a:solidFill>
                  <a:srgbClr val="002060"/>
                </a:solidFill>
              </a:rPr>
              <a:t>ワークショップ</a:t>
            </a:r>
            <a:endParaRPr lang="en-US" altLang="ja-JP" sz="4400" dirty="0" smtClean="0">
              <a:solidFill>
                <a:srgbClr val="002060"/>
              </a:solidFill>
            </a:endParaRPr>
          </a:p>
        </p:txBody>
      </p:sp>
      <p:sp>
        <p:nvSpPr>
          <p:cNvPr id="10" name="テキスト ボックス 5"/>
          <p:cNvSpPr txBox="1">
            <a:spLocks noChangeArrowheads="1"/>
          </p:cNvSpPr>
          <p:nvPr/>
        </p:nvSpPr>
        <p:spPr bwMode="auto">
          <a:xfrm>
            <a:off x="492125" y="2646353"/>
            <a:ext cx="5057795" cy="400110"/>
          </a:xfrm>
          <a:prstGeom prst="rect">
            <a:avLst/>
          </a:prstGeom>
          <a:noFill/>
          <a:ln w="9525">
            <a:noFill/>
            <a:miter lim="800000"/>
            <a:headEnd/>
            <a:tailEnd/>
          </a:ln>
        </p:spPr>
        <p:txBody>
          <a:bodyPr wrap="none" anchor="ctr">
            <a:spAutoFit/>
          </a:bodyPr>
          <a:lstStyle/>
          <a:p>
            <a:r>
              <a:rPr lang="ja-JP" altLang="en-US" sz="2000" dirty="0" smtClean="0">
                <a:solidFill>
                  <a:srgbClr val="002060"/>
                </a:solidFill>
                <a:latin typeface="A-OTF 新ゴ Pro M" pitchFamily="34" charset="-128"/>
                <a:ea typeface="A-OTF 新ゴ Pro M" pitchFamily="34" charset="-128"/>
              </a:rPr>
              <a:t>「アイデア創造型授業」教員育成セミナー</a:t>
            </a:r>
            <a:endParaRPr lang="en-US" altLang="ja-JP" sz="2000" dirty="0" smtClean="0">
              <a:solidFill>
                <a:srgbClr val="002060"/>
              </a:solidFill>
              <a:latin typeface="A-OTF 新ゴ Pro M" pitchFamily="34" charset="-128"/>
              <a:ea typeface="A-OTF 新ゴ Pro M" pitchFamily="34" charset="-128"/>
            </a:endParaRPr>
          </a:p>
        </p:txBody>
      </p:sp>
      <p:sp>
        <p:nvSpPr>
          <p:cNvPr id="3" name="正方形/長方形 2"/>
          <p:cNvSpPr/>
          <p:nvPr/>
        </p:nvSpPr>
        <p:spPr>
          <a:xfrm>
            <a:off x="576263" y="779809"/>
            <a:ext cx="1500514" cy="561629"/>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2000" dirty="0" smtClean="0">
                <a:solidFill>
                  <a:schemeClr val="bg1"/>
                </a:solidFill>
                <a:latin typeface="A-OTF 新ゴ Pro M" pitchFamily="34" charset="-128"/>
                <a:ea typeface="A-OTF 新ゴ Pro M" pitchFamily="34" charset="-128"/>
              </a:rPr>
              <a:t>DAY3-</a:t>
            </a:r>
            <a:r>
              <a:rPr lang="ja-JP" altLang="en-US" sz="2000" dirty="0">
                <a:solidFill>
                  <a:schemeClr val="bg1"/>
                </a:solidFill>
                <a:latin typeface="A-OTF 新ゴ Pro M" pitchFamily="34" charset="-128"/>
                <a:ea typeface="A-OTF 新ゴ Pro M" pitchFamily="34" charset="-128"/>
              </a:rPr>
              <a:t>２</a:t>
            </a:r>
            <a:endParaRPr kumimoji="1" lang="ja-JP" altLang="en-US" sz="2000" dirty="0">
              <a:solidFill>
                <a:schemeClr val="bg1"/>
              </a:solidFill>
              <a:latin typeface="A-OTF 新ゴ Pro M" pitchFamily="34" charset="-128"/>
              <a:ea typeface="A-OTF 新ゴ Pro M" pitchFamily="34" charset="-128"/>
            </a:endParaRPr>
          </a:p>
        </p:txBody>
      </p:sp>
    </p:spTree>
    <p:extLst>
      <p:ext uri="{BB962C8B-B14F-4D97-AF65-F5344CB8AC3E}">
        <p14:creationId xmlns:p14="http://schemas.microsoft.com/office/powerpoint/2010/main" val="1830314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チームブレスト＆発表</a:t>
            </a:r>
            <a:endParaRPr kumimoji="1" lang="ja-JP" altLang="en-US" dirty="0"/>
          </a:p>
        </p:txBody>
      </p:sp>
      <p:sp>
        <p:nvSpPr>
          <p:cNvPr id="3" name="正方形/長方形 2"/>
          <p:cNvSpPr/>
          <p:nvPr/>
        </p:nvSpPr>
        <p:spPr bwMode="auto">
          <a:xfrm>
            <a:off x="619125" y="1133475"/>
            <a:ext cx="8677275" cy="22479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5400" dirty="0" smtClean="0">
                <a:latin typeface="ＭＳ Ｐゴシック" pitchFamily="50" charset="-128"/>
                <a:ea typeface="ＭＳ Ｐゴシック" pitchFamily="50" charset="-128"/>
              </a:rPr>
              <a:t>お題</a:t>
            </a:r>
            <a:r>
              <a:rPr kumimoji="1" lang="ja-JP" altLang="en-US" sz="5400" dirty="0" smtClean="0">
                <a:latin typeface="ＭＳ Ｐゴシック" pitchFamily="50" charset="-128"/>
                <a:ea typeface="ＭＳ Ｐゴシック" pitchFamily="50" charset="-128"/>
              </a:rPr>
              <a:t>　分類・難易度</a:t>
            </a:r>
            <a:endParaRPr kumimoji="1" lang="en-US" altLang="ja-JP" sz="5400" dirty="0" smtClean="0">
              <a:latin typeface="ＭＳ Ｐゴシック" pitchFamily="50" charset="-128"/>
              <a:ea typeface="ＭＳ Ｐゴシック" pitchFamily="50" charset="-128"/>
            </a:endParaRPr>
          </a:p>
        </p:txBody>
      </p:sp>
      <p:sp>
        <p:nvSpPr>
          <p:cNvPr id="56" name="テキスト ボックス 55"/>
          <p:cNvSpPr txBox="1"/>
          <p:nvPr/>
        </p:nvSpPr>
        <p:spPr bwMode="auto">
          <a:xfrm>
            <a:off x="488949" y="3509407"/>
            <a:ext cx="9744076" cy="3346283"/>
          </a:xfrm>
          <a:prstGeom prst="rect">
            <a:avLst/>
          </a:prstGeom>
          <a:noFill/>
          <a:ln w="9525">
            <a:noFill/>
            <a:miter lim="800000"/>
            <a:headEnd/>
            <a:tailEnd/>
          </a:ln>
        </p:spPr>
        <p:txBody>
          <a:bodyPr wrap="square" lIns="108000" tIns="72000" rIns="108000" bIns="72000" rtlCol="0" anchor="t" anchorCtr="0">
            <a:spAutoFit/>
          </a:bodyPr>
          <a:lstStyle/>
          <a:p>
            <a:pPr>
              <a:lnSpc>
                <a:spcPct val="130000"/>
              </a:lnSpc>
              <a:buSzPct val="120000"/>
            </a:pPr>
            <a:r>
              <a:rPr kumimoji="1" lang="ja-JP" altLang="en-US" sz="2000" dirty="0" smtClean="0">
                <a:latin typeface="A-OTF 新ゴ Pro R" pitchFamily="34" charset="-128"/>
                <a:ea typeface="A-OTF 新ゴ Pro R" pitchFamily="34" charset="-128"/>
              </a:rPr>
              <a:t>・</a:t>
            </a:r>
            <a:r>
              <a:rPr lang="ja-JP" altLang="en-US" sz="2000" dirty="0">
                <a:latin typeface="A-OTF 新ゴ Pro R" pitchFamily="34" charset="-128"/>
                <a:ea typeface="A-OTF 新ゴ Pro R" pitchFamily="34" charset="-128"/>
              </a:rPr>
              <a:t>お題</a:t>
            </a:r>
            <a:r>
              <a:rPr kumimoji="1" lang="ja-JP" altLang="en-US" sz="2000" dirty="0" smtClean="0">
                <a:latin typeface="A-OTF 新ゴ Pro R" pitchFamily="34" charset="-128"/>
                <a:ea typeface="A-OTF 新ゴ Pro R" pitchFamily="34" charset="-128"/>
              </a:rPr>
              <a:t>を</a:t>
            </a:r>
            <a:r>
              <a:rPr kumimoji="1" lang="ja-JP" altLang="en-US" sz="2000" dirty="0" smtClean="0">
                <a:latin typeface="A-OTF 新ゴ Pro R" pitchFamily="34" charset="-128"/>
                <a:ea typeface="A-OTF 新ゴ Pro R" pitchFamily="34" charset="-128"/>
              </a:rPr>
              <a:t>分類してみましょう</a:t>
            </a:r>
            <a:endParaRPr kumimoji="1" lang="en-US" altLang="ja-JP" sz="2000" dirty="0" smtClean="0">
              <a:latin typeface="A-OTF 新ゴ Pro R" pitchFamily="34" charset="-128"/>
              <a:ea typeface="A-OTF 新ゴ Pro R" pitchFamily="34" charset="-128"/>
            </a:endParaRPr>
          </a:p>
          <a:p>
            <a:pPr>
              <a:lnSpc>
                <a:spcPct val="130000"/>
              </a:lnSpc>
              <a:buSzPct val="120000"/>
            </a:pPr>
            <a:r>
              <a:rPr lang="ja-JP" altLang="en-US" sz="2000" dirty="0" smtClean="0">
                <a:latin typeface="A-OTF 新ゴ Pro R" pitchFamily="34" charset="-128"/>
                <a:ea typeface="A-OTF 新ゴ Pro R" pitchFamily="34" charset="-128"/>
              </a:rPr>
              <a:t>・</a:t>
            </a:r>
            <a:r>
              <a:rPr lang="ja-JP" altLang="en-US" sz="2000" dirty="0">
                <a:latin typeface="A-OTF 新ゴ Pro R" pitchFamily="34" charset="-128"/>
                <a:ea typeface="A-OTF 新ゴ Pro R" pitchFamily="34" charset="-128"/>
              </a:rPr>
              <a:t>お題</a:t>
            </a:r>
            <a:r>
              <a:rPr lang="ja-JP" altLang="en-US" sz="2000" dirty="0" smtClean="0">
                <a:latin typeface="A-OTF 新ゴ Pro R" pitchFamily="34" charset="-128"/>
                <a:ea typeface="A-OTF 新ゴ Pro R" pitchFamily="34" charset="-128"/>
              </a:rPr>
              <a:t>に</a:t>
            </a:r>
            <a:r>
              <a:rPr lang="ja-JP" altLang="en-US" sz="2000" dirty="0" smtClean="0">
                <a:latin typeface="A-OTF 新ゴ Pro R" pitchFamily="34" charset="-128"/>
                <a:ea typeface="A-OTF 新ゴ Pro R" pitchFamily="34" charset="-128"/>
              </a:rPr>
              <a:t>難易度を付けてみましょう　★～★★</a:t>
            </a:r>
            <a:r>
              <a:rPr lang="ja-JP" altLang="en-US" sz="2000" dirty="0" smtClean="0">
                <a:latin typeface="A-OTF 新ゴ Pro R" pitchFamily="34" charset="-128"/>
                <a:ea typeface="A-OTF 新ゴ Pro R" pitchFamily="34" charset="-128"/>
              </a:rPr>
              <a:t>★</a:t>
            </a:r>
            <a:endParaRPr lang="en-US" altLang="ja-JP" sz="2000" dirty="0">
              <a:latin typeface="A-OTF 新ゴ Pro R" pitchFamily="34" charset="-128"/>
              <a:ea typeface="A-OTF 新ゴ Pro R" pitchFamily="34" charset="-128"/>
            </a:endParaRPr>
          </a:p>
          <a:p>
            <a:pPr>
              <a:lnSpc>
                <a:spcPct val="130000"/>
              </a:lnSpc>
              <a:buSzPct val="120000"/>
            </a:pPr>
            <a:r>
              <a:rPr lang="ja-JP" altLang="en-US" sz="2000" dirty="0" smtClean="0">
                <a:latin typeface="A-OTF 新ゴ Pro R" pitchFamily="34" charset="-128"/>
                <a:ea typeface="A-OTF 新ゴ Pro R" pitchFamily="34" charset="-128"/>
              </a:rPr>
              <a:t>・</a:t>
            </a:r>
            <a:r>
              <a:rPr lang="ja-JP" altLang="en-US" sz="2000" dirty="0" smtClean="0">
                <a:latin typeface="A-OTF 新ゴ Pro R" pitchFamily="34" charset="-128"/>
                <a:ea typeface="A-OTF 新ゴ Pro R" pitchFamily="34" charset="-128"/>
              </a:rPr>
              <a:t>背景（身近なモノ</a:t>
            </a:r>
            <a:r>
              <a:rPr lang="en-US" altLang="ja-JP" sz="2000" dirty="0" smtClean="0">
                <a:latin typeface="A-OTF 新ゴ Pro R" pitchFamily="34" charset="-128"/>
                <a:ea typeface="A-OTF 新ゴ Pro R" pitchFamily="34" charset="-128"/>
              </a:rPr>
              <a:t>/</a:t>
            </a:r>
            <a:r>
              <a:rPr lang="ja-JP" altLang="en-US" sz="2000" dirty="0">
                <a:latin typeface="A-OTF 新ゴ Pro R" pitchFamily="34" charset="-128"/>
                <a:ea typeface="A-OTF 新ゴ Pro R" pitchFamily="34" charset="-128"/>
              </a:rPr>
              <a:t>観察</a:t>
            </a:r>
            <a:r>
              <a:rPr lang="ja-JP" altLang="en-US" sz="2000" dirty="0" smtClean="0">
                <a:latin typeface="A-OTF 新ゴ Pro R" pitchFamily="34" charset="-128"/>
                <a:ea typeface="A-OTF 新ゴ Pro R" pitchFamily="34" charset="-128"/>
              </a:rPr>
              <a:t>対象</a:t>
            </a:r>
            <a:r>
              <a:rPr lang="ja-JP" altLang="en-US" sz="2000" dirty="0" smtClean="0">
                <a:latin typeface="A-OTF 新ゴ Pro R" pitchFamily="34" charset="-128"/>
                <a:ea typeface="A-OTF 新ゴ Pro R" pitchFamily="34" charset="-128"/>
              </a:rPr>
              <a:t>が近くにある）</a:t>
            </a:r>
            <a:endParaRPr lang="en-US" altLang="ja-JP" sz="2000" dirty="0" smtClean="0">
              <a:latin typeface="A-OTF 新ゴ Pro R" pitchFamily="34" charset="-128"/>
              <a:ea typeface="A-OTF 新ゴ Pro R" pitchFamily="34" charset="-128"/>
            </a:endParaRPr>
          </a:p>
          <a:p>
            <a:pPr>
              <a:lnSpc>
                <a:spcPct val="130000"/>
              </a:lnSpc>
              <a:buSzPct val="120000"/>
            </a:pPr>
            <a:r>
              <a:rPr lang="ja-JP" altLang="en-US" sz="2000" dirty="0" smtClean="0">
                <a:latin typeface="A-OTF 新ゴ Pro R" pitchFamily="34" charset="-128"/>
                <a:ea typeface="A-OTF 新ゴ Pro R" pitchFamily="34" charset="-128"/>
              </a:rPr>
              <a:t>・</a:t>
            </a:r>
            <a:r>
              <a:rPr lang="ja-JP" altLang="en-US" sz="2000" dirty="0" smtClean="0">
                <a:latin typeface="A-OTF 新ゴ Pro R" pitchFamily="34" charset="-128"/>
                <a:ea typeface="A-OTF 新ゴ Pro R" pitchFamily="34" charset="-128"/>
              </a:rPr>
              <a:t>狙い（発散とアイデア出しがやりやすそう＋パンフレットが参考に）</a:t>
            </a:r>
            <a:endParaRPr lang="en-US" altLang="ja-JP" sz="2000" dirty="0" smtClean="0">
              <a:latin typeface="A-OTF 新ゴ Pro R" pitchFamily="34" charset="-128"/>
              <a:ea typeface="A-OTF 新ゴ Pro R" pitchFamily="34" charset="-128"/>
            </a:endParaRPr>
          </a:p>
          <a:p>
            <a:pPr>
              <a:lnSpc>
                <a:spcPct val="130000"/>
              </a:lnSpc>
              <a:buSzPct val="120000"/>
            </a:pPr>
            <a:r>
              <a:rPr lang="ja-JP" altLang="en-US" sz="2000" dirty="0" smtClean="0">
                <a:latin typeface="A-OTF 新ゴ Pro R" pitchFamily="34" charset="-128"/>
                <a:ea typeface="A-OTF 新ゴ Pro R" pitchFamily="34" charset="-128"/>
              </a:rPr>
              <a:t>・課題と課題解決方法の</a:t>
            </a:r>
            <a:r>
              <a:rPr lang="ja-JP" altLang="en-US" sz="2000" dirty="0" smtClean="0">
                <a:latin typeface="A-OTF 新ゴ Pro R" pitchFamily="34" charset="-128"/>
                <a:ea typeface="A-OTF 新ゴ Pro R" pitchFamily="34" charset="-128"/>
              </a:rPr>
              <a:t>アイデア</a:t>
            </a:r>
            <a:endParaRPr lang="en-US" altLang="ja-JP" sz="2000" dirty="0" smtClean="0">
              <a:latin typeface="A-OTF 新ゴ Pro R" pitchFamily="34" charset="-128"/>
              <a:ea typeface="A-OTF 新ゴ Pro R" pitchFamily="34" charset="-128"/>
            </a:endParaRPr>
          </a:p>
          <a:p>
            <a:pPr>
              <a:lnSpc>
                <a:spcPct val="130000"/>
              </a:lnSpc>
              <a:buSzPct val="120000"/>
            </a:pPr>
            <a:r>
              <a:rPr lang="ja-JP" altLang="en-US" sz="2000" dirty="0">
                <a:latin typeface="A-OTF 新ゴ Pro R" pitchFamily="34" charset="-128"/>
                <a:ea typeface="A-OTF 新ゴ Pro R" pitchFamily="34" charset="-128"/>
              </a:rPr>
              <a:t>　</a:t>
            </a:r>
            <a:r>
              <a:rPr lang="ja-JP" altLang="en-US" dirty="0" smtClean="0">
                <a:latin typeface="A-OTF 新ゴ Pro R" pitchFamily="34" charset="-128"/>
                <a:ea typeface="A-OTF 新ゴ Pro R" pitchFamily="34" charset="-128"/>
              </a:rPr>
              <a:t>→発見したインサイトを基に　ユーザーずらし</a:t>
            </a:r>
            <a:r>
              <a:rPr lang="en-US" altLang="ja-JP" dirty="0" smtClean="0">
                <a:latin typeface="A-OTF 新ゴ Pro R" pitchFamily="34" charset="-128"/>
                <a:ea typeface="A-OTF 新ゴ Pro R" pitchFamily="34" charset="-128"/>
              </a:rPr>
              <a:t>/</a:t>
            </a:r>
            <a:r>
              <a:rPr lang="ja-JP" altLang="en-US" dirty="0" smtClean="0">
                <a:latin typeface="A-OTF 新ゴ Pro R" pitchFamily="34" charset="-128"/>
                <a:ea typeface="A-OTF 新ゴ Pro R" pitchFamily="34" charset="-128"/>
              </a:rPr>
              <a:t>領域ずらしという手法を使ってみよう</a:t>
            </a:r>
            <a:endParaRPr lang="en-US" altLang="ja-JP" dirty="0" smtClean="0">
              <a:latin typeface="A-OTF 新ゴ Pro R" pitchFamily="34" charset="-128"/>
              <a:ea typeface="A-OTF 新ゴ Pro R" pitchFamily="34" charset="-128"/>
            </a:endParaRPr>
          </a:p>
          <a:p>
            <a:pPr>
              <a:lnSpc>
                <a:spcPct val="130000"/>
              </a:lnSpc>
              <a:buSzPct val="120000"/>
            </a:pPr>
            <a:endParaRPr lang="en-US" altLang="ja-JP" sz="2000" dirty="0">
              <a:latin typeface="A-OTF 新ゴ Pro R" pitchFamily="34" charset="-128"/>
              <a:ea typeface="A-OTF 新ゴ Pro R" pitchFamily="34" charset="-128"/>
            </a:endParaRPr>
          </a:p>
          <a:p>
            <a:pPr>
              <a:lnSpc>
                <a:spcPct val="130000"/>
              </a:lnSpc>
              <a:buSzPct val="120000"/>
            </a:pPr>
            <a:endParaRPr lang="en-US" altLang="ja-JP" sz="2000" dirty="0" smtClean="0">
              <a:latin typeface="A-OTF 新ゴ Pro R" pitchFamily="34" charset="-128"/>
              <a:ea typeface="A-OTF 新ゴ Pro R" pitchFamily="34" charset="-128"/>
            </a:endParaRPr>
          </a:p>
        </p:txBody>
      </p:sp>
      <p:sp>
        <p:nvSpPr>
          <p:cNvPr id="57" name="角丸四角形 56"/>
          <p:cNvSpPr/>
          <p:nvPr/>
        </p:nvSpPr>
        <p:spPr bwMode="auto">
          <a:xfrm>
            <a:off x="4250988" y="838200"/>
            <a:ext cx="5264488"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4400" dirty="0" smtClean="0">
                <a:solidFill>
                  <a:schemeClr val="bg1"/>
                </a:solidFill>
                <a:latin typeface="ＭＳ Ｐゴシック" pitchFamily="50" charset="-128"/>
                <a:ea typeface="ＭＳ Ｐゴシック" pitchFamily="50" charset="-128"/>
              </a:rPr>
              <a:t>ブレスト＆発表</a:t>
            </a:r>
            <a:endParaRPr kumimoji="1" lang="ja-JP" altLang="en-US" sz="4400" dirty="0">
              <a:solidFill>
                <a:schemeClr val="bg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6477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アンケート</a:t>
            </a:r>
            <a:endParaRPr kumimoji="1" lang="ja-JP" altLang="en-US" dirty="0"/>
          </a:p>
        </p:txBody>
      </p:sp>
      <p:sp>
        <p:nvSpPr>
          <p:cNvPr id="3" name="正方形/長方形 2"/>
          <p:cNvSpPr/>
          <p:nvPr/>
        </p:nvSpPr>
        <p:spPr bwMode="auto">
          <a:xfrm>
            <a:off x="619125" y="1133475"/>
            <a:ext cx="8677275" cy="22479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5400" dirty="0" smtClean="0">
                <a:latin typeface="ＭＳ Ｐゴシック" pitchFamily="50" charset="-128"/>
                <a:ea typeface="ＭＳ Ｐゴシック" pitchFamily="50" charset="-128"/>
              </a:rPr>
              <a:t>今回参加してみて</a:t>
            </a:r>
            <a:endParaRPr kumimoji="1" lang="en-US" altLang="ja-JP" sz="5400" dirty="0" smtClean="0">
              <a:latin typeface="ＭＳ Ｐゴシック" pitchFamily="50" charset="-128"/>
              <a:ea typeface="ＭＳ Ｐゴシック" pitchFamily="50" charset="-128"/>
            </a:endParaRPr>
          </a:p>
        </p:txBody>
      </p:sp>
      <p:sp>
        <p:nvSpPr>
          <p:cNvPr id="56" name="テキスト ボックス 55"/>
          <p:cNvSpPr txBox="1"/>
          <p:nvPr/>
        </p:nvSpPr>
        <p:spPr bwMode="auto">
          <a:xfrm>
            <a:off x="488949" y="3509407"/>
            <a:ext cx="9744076" cy="545516"/>
          </a:xfrm>
          <a:prstGeom prst="rect">
            <a:avLst/>
          </a:prstGeom>
          <a:noFill/>
          <a:ln w="9525">
            <a:noFill/>
            <a:miter lim="800000"/>
            <a:headEnd/>
            <a:tailEnd/>
          </a:ln>
        </p:spPr>
        <p:txBody>
          <a:bodyPr wrap="square" lIns="108000" tIns="72000" rIns="108000" bIns="72000" rtlCol="0" anchor="t" anchorCtr="0">
            <a:spAutoFit/>
          </a:bodyPr>
          <a:lstStyle/>
          <a:p>
            <a:pPr>
              <a:lnSpc>
                <a:spcPct val="130000"/>
              </a:lnSpc>
              <a:buSzPct val="120000"/>
            </a:pPr>
            <a:r>
              <a:rPr lang="ja-JP" altLang="en-US" sz="2000" dirty="0" smtClean="0">
                <a:latin typeface="A-OTF 新ゴ Pro R" pitchFamily="34" charset="-128"/>
                <a:ea typeface="A-OTF 新ゴ Pro R" pitchFamily="34" charset="-128"/>
              </a:rPr>
              <a:t>アンケートにご記入をお願いします！</a:t>
            </a:r>
            <a:endParaRPr lang="en-US" altLang="ja-JP" sz="2000" dirty="0" smtClean="0">
              <a:latin typeface="A-OTF 新ゴ Pro R" pitchFamily="34" charset="-128"/>
              <a:ea typeface="A-OTF 新ゴ Pro R" pitchFamily="34" charset="-128"/>
            </a:endParaRPr>
          </a:p>
        </p:txBody>
      </p:sp>
      <p:sp>
        <p:nvSpPr>
          <p:cNvPr id="57" name="角丸四角形 56"/>
          <p:cNvSpPr/>
          <p:nvPr/>
        </p:nvSpPr>
        <p:spPr bwMode="auto">
          <a:xfrm>
            <a:off x="5105400" y="838200"/>
            <a:ext cx="4410075"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4400" dirty="0" smtClean="0">
                <a:solidFill>
                  <a:schemeClr val="bg1"/>
                </a:solidFill>
                <a:latin typeface="ＭＳ Ｐゴシック" pitchFamily="50" charset="-128"/>
                <a:ea typeface="ＭＳ Ｐゴシック" pitchFamily="50" charset="-128"/>
              </a:rPr>
              <a:t>アンケート</a:t>
            </a:r>
            <a:endParaRPr kumimoji="1" lang="ja-JP" altLang="en-US" sz="4400" dirty="0">
              <a:solidFill>
                <a:schemeClr val="bg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54663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角丸四角形 2"/>
          <p:cNvSpPr/>
          <p:nvPr/>
        </p:nvSpPr>
        <p:spPr>
          <a:xfrm>
            <a:off x="1062499" y="2702687"/>
            <a:ext cx="7781001" cy="119219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A-OTF 新ゴ Pro B" pitchFamily="34" charset="-128"/>
                <a:ea typeface="A-OTF 新ゴ Pro B" pitchFamily="34" charset="-128"/>
              </a:rPr>
              <a:t>三日間お疲れ様でした！</a:t>
            </a:r>
            <a:endParaRPr kumimoji="1" lang="ja-JP" altLang="en-US" sz="3600" dirty="0">
              <a:latin typeface="A-OTF 新ゴ Pro B" pitchFamily="34" charset="-128"/>
              <a:ea typeface="A-OTF 新ゴ Pro B" pitchFamily="34" charset="-128"/>
            </a:endParaRPr>
          </a:p>
        </p:txBody>
      </p:sp>
    </p:spTree>
    <p:extLst>
      <p:ext uri="{BB962C8B-B14F-4D97-AF65-F5344CB8AC3E}">
        <p14:creationId xmlns:p14="http://schemas.microsoft.com/office/powerpoint/2010/main" val="235730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endParaRPr kumimoji="1" lang="ja-JP" altLang="en-US"/>
          </a:p>
        </p:txBody>
      </p:sp>
      <p:sp>
        <p:nvSpPr>
          <p:cNvPr id="6" name="正方形/長方形 5"/>
          <p:cNvSpPr/>
          <p:nvPr/>
        </p:nvSpPr>
        <p:spPr>
          <a:xfrm>
            <a:off x="2013029" y="2465408"/>
            <a:ext cx="5879939" cy="1273215"/>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kumimoji="1" lang="ja-JP" altLang="en-US" sz="4000" dirty="0" smtClean="0"/>
              <a:t>ここからは先生として</a:t>
            </a:r>
            <a:endParaRPr kumimoji="1" lang="ja-JP" altLang="en-US" sz="4000" dirty="0"/>
          </a:p>
        </p:txBody>
      </p:sp>
    </p:spTree>
    <p:extLst>
      <p:ext uri="{BB962C8B-B14F-4D97-AF65-F5344CB8AC3E}">
        <p14:creationId xmlns:p14="http://schemas.microsoft.com/office/powerpoint/2010/main" val="70814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海外の</a:t>
            </a:r>
            <a:r>
              <a:rPr kumimoji="1" lang="en-US" altLang="ja-JP" dirty="0" smtClean="0"/>
              <a:t>UX</a:t>
            </a:r>
            <a:r>
              <a:rPr kumimoji="1" lang="ja-JP" altLang="en-US" dirty="0" smtClean="0"/>
              <a:t>研修を受けて</a:t>
            </a:r>
            <a:endParaRPr kumimoji="1" lang="ja-JP" altLang="en-US" dirty="0"/>
          </a:p>
        </p:txBody>
      </p:sp>
      <p:sp>
        <p:nvSpPr>
          <p:cNvPr id="3" name="正方形/長方形 2"/>
          <p:cNvSpPr/>
          <p:nvPr/>
        </p:nvSpPr>
        <p:spPr>
          <a:xfrm>
            <a:off x="2399586" y="912495"/>
            <a:ext cx="4801315" cy="1323439"/>
          </a:xfrm>
          <a:prstGeom prst="rect">
            <a:avLst/>
          </a:prstGeom>
        </p:spPr>
        <p:txBody>
          <a:bodyPr wrap="none">
            <a:spAutoFit/>
          </a:bodyPr>
          <a:lstStyle/>
          <a:p>
            <a:pPr algn="ctr"/>
            <a:r>
              <a:rPr lang="ja-JP" altLang="en-US" sz="4000" dirty="0" smtClean="0">
                <a:latin typeface="A-OTF 新ゴ Pro R" pitchFamily="34" charset="-128"/>
                <a:ea typeface="A-OTF 新ゴ Pro R" pitchFamily="34" charset="-128"/>
                <a:cs typeface="A-OTF 見出ミンMA31 Pro MA31" pitchFamily="18" charset="-128"/>
              </a:rPr>
              <a:t>＜文化的背景の差＞</a:t>
            </a:r>
            <a:endParaRPr lang="en-US" altLang="ja-JP" sz="4000" dirty="0" smtClean="0">
              <a:latin typeface="A-OTF 新ゴ Pro R" pitchFamily="34" charset="-128"/>
              <a:ea typeface="A-OTF 新ゴ Pro R" pitchFamily="34" charset="-128"/>
              <a:cs typeface="A-OTF 見出ミンMA31 Pro MA31" pitchFamily="18" charset="-128"/>
            </a:endParaRPr>
          </a:p>
          <a:p>
            <a:pPr algn="ctr"/>
            <a:endParaRPr lang="en-US" altLang="ja-JP" sz="4000" dirty="0">
              <a:latin typeface="A-OTF 新ゴ Pro R" pitchFamily="34" charset="-128"/>
              <a:ea typeface="A-OTF 新ゴ Pro R" pitchFamily="34" charset="-128"/>
              <a:cs typeface="A-OTF 見出ミンMA31 Pro MA31" pitchFamily="18" charset="-128"/>
            </a:endParaRPr>
          </a:p>
        </p:txBody>
      </p:sp>
      <p:sp>
        <p:nvSpPr>
          <p:cNvPr id="4" name="テキスト ボックス 3"/>
          <p:cNvSpPr txBox="1"/>
          <p:nvPr/>
        </p:nvSpPr>
        <p:spPr bwMode="auto">
          <a:xfrm>
            <a:off x="2000568" y="1849693"/>
            <a:ext cx="1424940" cy="48941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t" anchorCtr="0">
            <a:spAutoFit/>
          </a:bodyPr>
          <a:lstStyle/>
          <a:p>
            <a:pPr algn="ctr">
              <a:lnSpc>
                <a:spcPct val="130000"/>
              </a:lnSpc>
              <a:buSzPct val="120000"/>
            </a:pPr>
            <a:r>
              <a:rPr kumimoji="1" lang="ja-JP" altLang="en-US" sz="2000" dirty="0" smtClean="0">
                <a:latin typeface="A-OTF 新ゴ Pro R" pitchFamily="34" charset="-128"/>
                <a:ea typeface="A-OTF 新ゴ Pro R" pitchFamily="34" charset="-128"/>
              </a:rPr>
              <a:t>日本人</a:t>
            </a:r>
          </a:p>
        </p:txBody>
      </p:sp>
      <p:sp>
        <p:nvSpPr>
          <p:cNvPr id="5" name="テキスト ボックス 4"/>
          <p:cNvSpPr txBox="1"/>
          <p:nvPr/>
        </p:nvSpPr>
        <p:spPr bwMode="auto">
          <a:xfrm>
            <a:off x="6597372" y="1849693"/>
            <a:ext cx="1424940" cy="48941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108000" tIns="72000" rIns="108000" bIns="72000" rtlCol="0" anchor="t" anchorCtr="0">
            <a:spAutoFit/>
          </a:bodyPr>
          <a:lstStyle/>
          <a:p>
            <a:pPr algn="ctr">
              <a:lnSpc>
                <a:spcPct val="130000"/>
              </a:lnSpc>
              <a:buSzPct val="120000"/>
            </a:pPr>
            <a:r>
              <a:rPr kumimoji="1" lang="ja-JP" altLang="en-US" sz="2000" dirty="0" smtClean="0">
                <a:latin typeface="A-OTF 新ゴ Pro R" pitchFamily="34" charset="-128"/>
                <a:ea typeface="A-OTF 新ゴ Pro R" pitchFamily="34" charset="-128"/>
              </a:rPr>
              <a:t>欧米人</a:t>
            </a:r>
          </a:p>
        </p:txBody>
      </p:sp>
      <p:sp>
        <p:nvSpPr>
          <p:cNvPr id="7" name="テキスト ボックス 6"/>
          <p:cNvSpPr txBox="1"/>
          <p:nvPr/>
        </p:nvSpPr>
        <p:spPr bwMode="auto">
          <a:xfrm>
            <a:off x="1200468" y="2534858"/>
            <a:ext cx="3025140" cy="902216"/>
          </a:xfrm>
          <a:prstGeom prst="rect">
            <a:avLst/>
          </a:prstGeom>
          <a:noFill/>
          <a:ln w="9525">
            <a:noFill/>
            <a:miter lim="800000"/>
            <a:headEnd/>
            <a:tailEnd/>
          </a:ln>
        </p:spPr>
        <p:txBody>
          <a:bodyPr wrap="square" lIns="108000" tIns="72000" rIns="108000" bIns="72000" rtlCol="0" anchor="t" anchorCtr="0">
            <a:spAutoFit/>
          </a:bodyPr>
          <a:lstStyle/>
          <a:p>
            <a:pPr algn="ctr">
              <a:lnSpc>
                <a:spcPct val="130000"/>
              </a:lnSpc>
              <a:buSzPct val="120000"/>
            </a:pPr>
            <a:r>
              <a:rPr lang="ja-JP" altLang="en-US" sz="4400" dirty="0">
                <a:latin typeface="A-OTF 新ゴ Pro R" pitchFamily="34" charset="-128"/>
                <a:ea typeface="A-OTF 新ゴ Pro R" pitchFamily="34" charset="-128"/>
              </a:rPr>
              <a:t>草食</a:t>
            </a:r>
            <a:r>
              <a:rPr lang="ja-JP" altLang="en-US" sz="4400" dirty="0" smtClean="0">
                <a:latin typeface="A-OTF 新ゴ Pro R" pitchFamily="34" charset="-128"/>
                <a:ea typeface="A-OTF 新ゴ Pro R" pitchFamily="34" charset="-128"/>
              </a:rPr>
              <a:t>系</a:t>
            </a:r>
            <a:endParaRPr kumimoji="1" lang="en-US" altLang="ja-JP" sz="4400" dirty="0" smtClean="0">
              <a:latin typeface="A-OTF 新ゴ Pro R" pitchFamily="34" charset="-128"/>
              <a:ea typeface="A-OTF 新ゴ Pro R" pitchFamily="34" charset="-128"/>
            </a:endParaRPr>
          </a:p>
        </p:txBody>
      </p:sp>
      <p:sp>
        <p:nvSpPr>
          <p:cNvPr id="8" name="テキスト ボックス 7"/>
          <p:cNvSpPr txBox="1"/>
          <p:nvPr/>
        </p:nvSpPr>
        <p:spPr bwMode="auto">
          <a:xfrm>
            <a:off x="5889104" y="2529840"/>
            <a:ext cx="3025140" cy="902216"/>
          </a:xfrm>
          <a:prstGeom prst="rect">
            <a:avLst/>
          </a:prstGeom>
          <a:noFill/>
          <a:ln w="9525">
            <a:noFill/>
            <a:miter lim="800000"/>
            <a:headEnd/>
            <a:tailEnd/>
          </a:ln>
        </p:spPr>
        <p:txBody>
          <a:bodyPr wrap="square" lIns="108000" tIns="72000" rIns="108000" bIns="72000" rtlCol="0" anchor="t" anchorCtr="0">
            <a:spAutoFit/>
          </a:bodyPr>
          <a:lstStyle/>
          <a:p>
            <a:pPr algn="ctr">
              <a:lnSpc>
                <a:spcPct val="130000"/>
              </a:lnSpc>
              <a:buSzPct val="120000"/>
            </a:pPr>
            <a:r>
              <a:rPr kumimoji="1" lang="ja-JP" altLang="en-US" sz="4400" dirty="0" smtClean="0">
                <a:latin typeface="A-OTF 新ゴ Pro R" pitchFamily="34" charset="-128"/>
                <a:ea typeface="A-OTF 新ゴ Pro R" pitchFamily="34" charset="-128"/>
              </a:rPr>
              <a:t>肉食系</a:t>
            </a:r>
            <a:endParaRPr kumimoji="1" lang="en-US" altLang="ja-JP" sz="4400" dirty="0" smtClean="0">
              <a:latin typeface="A-OTF 新ゴ Pro R" pitchFamily="34" charset="-128"/>
              <a:ea typeface="A-OTF 新ゴ Pro R" pitchFamily="34" charset="-128"/>
            </a:endParaRPr>
          </a:p>
        </p:txBody>
      </p:sp>
      <p:sp>
        <p:nvSpPr>
          <p:cNvPr id="9" name="テキスト ボックス 8"/>
          <p:cNvSpPr txBox="1"/>
          <p:nvPr/>
        </p:nvSpPr>
        <p:spPr bwMode="auto">
          <a:xfrm>
            <a:off x="1200468" y="3406966"/>
            <a:ext cx="3025140" cy="902216"/>
          </a:xfrm>
          <a:prstGeom prst="rect">
            <a:avLst/>
          </a:prstGeom>
          <a:noFill/>
          <a:ln w="9525">
            <a:noFill/>
            <a:miter lim="800000"/>
            <a:headEnd/>
            <a:tailEnd/>
          </a:ln>
        </p:spPr>
        <p:txBody>
          <a:bodyPr wrap="square" lIns="108000" tIns="72000" rIns="108000" bIns="72000" rtlCol="0" anchor="t" anchorCtr="0">
            <a:spAutoFit/>
          </a:bodyPr>
          <a:lstStyle/>
          <a:p>
            <a:pPr algn="ctr">
              <a:lnSpc>
                <a:spcPct val="130000"/>
              </a:lnSpc>
              <a:buSzPct val="120000"/>
            </a:pPr>
            <a:r>
              <a:rPr kumimoji="1" lang="ja-JP" altLang="en-US" sz="4400" dirty="0" smtClean="0">
                <a:latin typeface="A-OTF 新ゴ Pro R" pitchFamily="34" charset="-128"/>
                <a:ea typeface="A-OTF 新ゴ Pro R" pitchFamily="34" charset="-128"/>
              </a:rPr>
              <a:t>場の意見</a:t>
            </a:r>
            <a:endParaRPr kumimoji="1" lang="en-US" altLang="ja-JP" sz="4400" dirty="0" smtClean="0">
              <a:latin typeface="A-OTF 新ゴ Pro R" pitchFamily="34" charset="-128"/>
              <a:ea typeface="A-OTF 新ゴ Pro R" pitchFamily="34" charset="-128"/>
            </a:endParaRPr>
          </a:p>
        </p:txBody>
      </p:sp>
      <p:sp>
        <p:nvSpPr>
          <p:cNvPr id="10" name="テキスト ボックス 9"/>
          <p:cNvSpPr txBox="1"/>
          <p:nvPr/>
        </p:nvSpPr>
        <p:spPr bwMode="auto">
          <a:xfrm>
            <a:off x="5889104" y="3401948"/>
            <a:ext cx="3025140" cy="902216"/>
          </a:xfrm>
          <a:prstGeom prst="rect">
            <a:avLst/>
          </a:prstGeom>
          <a:noFill/>
          <a:ln w="9525">
            <a:noFill/>
            <a:miter lim="800000"/>
            <a:headEnd/>
            <a:tailEnd/>
          </a:ln>
        </p:spPr>
        <p:txBody>
          <a:bodyPr wrap="square" lIns="108000" tIns="72000" rIns="108000" bIns="72000" rtlCol="0" anchor="t" anchorCtr="0">
            <a:spAutoFit/>
          </a:bodyPr>
          <a:lstStyle/>
          <a:p>
            <a:pPr algn="ctr">
              <a:lnSpc>
                <a:spcPct val="130000"/>
              </a:lnSpc>
              <a:buSzPct val="120000"/>
            </a:pPr>
            <a:r>
              <a:rPr kumimoji="1" lang="ja-JP" altLang="en-US" sz="4400" dirty="0" smtClean="0">
                <a:latin typeface="A-OTF 新ゴ Pro R" pitchFamily="34" charset="-128"/>
                <a:ea typeface="A-OTF 新ゴ Pro R" pitchFamily="34" charset="-128"/>
              </a:rPr>
              <a:t>自分の意見</a:t>
            </a:r>
            <a:endParaRPr kumimoji="1" lang="en-US" altLang="ja-JP" sz="4400" dirty="0" smtClean="0">
              <a:latin typeface="A-OTF 新ゴ Pro R" pitchFamily="34" charset="-128"/>
              <a:ea typeface="A-OTF 新ゴ Pro R" pitchFamily="34" charset="-128"/>
            </a:endParaRPr>
          </a:p>
        </p:txBody>
      </p:sp>
      <p:sp>
        <p:nvSpPr>
          <p:cNvPr id="11" name="テキスト ボックス 10"/>
          <p:cNvSpPr txBox="1"/>
          <p:nvPr/>
        </p:nvSpPr>
        <p:spPr bwMode="auto">
          <a:xfrm>
            <a:off x="488950" y="4706367"/>
            <a:ext cx="4311293" cy="134573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08000" tIns="72000" rIns="108000" bIns="72000" rtlCol="0" anchor="t" anchorCtr="0">
            <a:spAutoFit/>
          </a:bodyPr>
          <a:lstStyle/>
          <a:p>
            <a:pPr algn="ctr">
              <a:lnSpc>
                <a:spcPct val="130000"/>
              </a:lnSpc>
              <a:buSzPct val="120000"/>
            </a:pPr>
            <a:r>
              <a:rPr kumimoji="1" lang="ja-JP" altLang="en-US" sz="2000" dirty="0" smtClean="0">
                <a:latin typeface="A-OTF 新ゴ Pro R" pitchFamily="34" charset="-128"/>
                <a:ea typeface="A-OTF 新ゴ Pro R" pitchFamily="34" charset="-128"/>
              </a:rPr>
              <a:t>議論に時間がかかる</a:t>
            </a:r>
            <a:endParaRPr kumimoji="1" lang="en-US" altLang="ja-JP" sz="2000" dirty="0" smtClean="0">
              <a:latin typeface="A-OTF 新ゴ Pro R" pitchFamily="34" charset="-128"/>
              <a:ea typeface="A-OTF 新ゴ Pro R" pitchFamily="34" charset="-128"/>
            </a:endParaRPr>
          </a:p>
          <a:p>
            <a:pPr algn="ctr">
              <a:lnSpc>
                <a:spcPct val="130000"/>
              </a:lnSpc>
              <a:buSzPct val="120000"/>
            </a:pPr>
            <a:r>
              <a:rPr kumimoji="1" lang="ja-JP" altLang="en-US" sz="2000" dirty="0" smtClean="0">
                <a:latin typeface="A-OTF 新ゴ Pro R" pitchFamily="34" charset="-128"/>
                <a:ea typeface="A-OTF 新ゴ Pro R" pitchFamily="34" charset="-128"/>
              </a:rPr>
              <a:t>中途半端なサービスが</a:t>
            </a:r>
            <a:endParaRPr kumimoji="1" lang="en-US" altLang="ja-JP" sz="2000" dirty="0" smtClean="0">
              <a:latin typeface="A-OTF 新ゴ Pro R" pitchFamily="34" charset="-128"/>
              <a:ea typeface="A-OTF 新ゴ Pro R" pitchFamily="34" charset="-128"/>
            </a:endParaRPr>
          </a:p>
          <a:p>
            <a:pPr algn="ctr">
              <a:lnSpc>
                <a:spcPct val="130000"/>
              </a:lnSpc>
              <a:buSzPct val="120000"/>
            </a:pPr>
            <a:r>
              <a:rPr kumimoji="1" lang="ja-JP" altLang="en-US" sz="2000" dirty="0" smtClean="0">
                <a:latin typeface="A-OTF 新ゴ Pro R" pitchFamily="34" charset="-128"/>
                <a:ea typeface="A-OTF 新ゴ Pro R" pitchFamily="34" charset="-128"/>
              </a:rPr>
              <a:t>生まれやすい</a:t>
            </a:r>
            <a:endParaRPr kumimoji="1" lang="en-US" altLang="ja-JP" sz="2000" dirty="0" smtClean="0">
              <a:latin typeface="A-OTF 新ゴ Pro R" pitchFamily="34" charset="-128"/>
              <a:ea typeface="A-OTF 新ゴ Pro R" pitchFamily="34" charset="-128"/>
            </a:endParaRPr>
          </a:p>
        </p:txBody>
      </p:sp>
      <p:sp>
        <p:nvSpPr>
          <p:cNvPr id="13" name="テキスト ボックス 12"/>
          <p:cNvSpPr txBox="1"/>
          <p:nvPr/>
        </p:nvSpPr>
        <p:spPr bwMode="auto">
          <a:xfrm>
            <a:off x="5334000" y="4706367"/>
            <a:ext cx="4198620" cy="134573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08000" tIns="72000" rIns="108000" bIns="72000" rtlCol="0" anchor="t" anchorCtr="0">
            <a:spAutoFit/>
          </a:bodyPr>
          <a:lstStyle/>
          <a:p>
            <a:pPr algn="ctr">
              <a:lnSpc>
                <a:spcPct val="130000"/>
              </a:lnSpc>
              <a:buSzPct val="120000"/>
            </a:pPr>
            <a:r>
              <a:rPr lang="ja-JP" altLang="en-US" sz="2000" dirty="0" smtClean="0">
                <a:latin typeface="A-OTF 新ゴ Pro R" pitchFamily="34" charset="-128"/>
                <a:ea typeface="A-OTF 新ゴ Pro R" pitchFamily="34" charset="-128"/>
              </a:rPr>
              <a:t>本気の議論</a:t>
            </a:r>
            <a:endParaRPr lang="en-US" altLang="ja-JP" sz="2000" dirty="0" smtClean="0">
              <a:latin typeface="A-OTF 新ゴ Pro R" pitchFamily="34" charset="-128"/>
              <a:ea typeface="A-OTF 新ゴ Pro R" pitchFamily="34" charset="-128"/>
            </a:endParaRPr>
          </a:p>
          <a:p>
            <a:pPr algn="ctr">
              <a:lnSpc>
                <a:spcPct val="130000"/>
              </a:lnSpc>
              <a:buSzPct val="120000"/>
            </a:pPr>
            <a:r>
              <a:rPr lang="ja-JP" altLang="en-US" sz="2000" dirty="0" smtClean="0">
                <a:latin typeface="A-OTF 新ゴ Pro R" pitchFamily="34" charset="-128"/>
                <a:ea typeface="A-OTF 新ゴ Pro R" pitchFamily="34" charset="-128"/>
              </a:rPr>
              <a:t>画期的</a:t>
            </a:r>
            <a:r>
              <a:rPr lang="ja-JP" altLang="en-US" sz="2000" dirty="0">
                <a:latin typeface="A-OTF 新ゴ Pro R" pitchFamily="34" charset="-128"/>
                <a:ea typeface="A-OTF 新ゴ Pro R" pitchFamily="34" charset="-128"/>
              </a:rPr>
              <a:t>な</a:t>
            </a:r>
            <a:r>
              <a:rPr lang="ja-JP" altLang="en-US" sz="2000" dirty="0" smtClean="0">
                <a:latin typeface="A-OTF 新ゴ Pro R" pitchFamily="34" charset="-128"/>
                <a:ea typeface="A-OTF 新ゴ Pro R" pitchFamily="34" charset="-128"/>
              </a:rPr>
              <a:t>サービスが</a:t>
            </a:r>
            <a:endParaRPr lang="en-US" altLang="ja-JP" sz="2000" dirty="0" smtClean="0">
              <a:latin typeface="A-OTF 新ゴ Pro R" pitchFamily="34" charset="-128"/>
              <a:ea typeface="A-OTF 新ゴ Pro R" pitchFamily="34" charset="-128"/>
            </a:endParaRPr>
          </a:p>
          <a:p>
            <a:pPr algn="ctr">
              <a:lnSpc>
                <a:spcPct val="130000"/>
              </a:lnSpc>
              <a:buSzPct val="120000"/>
            </a:pPr>
            <a:r>
              <a:rPr lang="ja-JP" altLang="en-US" sz="2000" dirty="0" smtClean="0">
                <a:latin typeface="A-OTF 新ゴ Pro R" pitchFamily="34" charset="-128"/>
                <a:ea typeface="A-OTF 新ゴ Pro R" pitchFamily="34" charset="-128"/>
              </a:rPr>
              <a:t>生まれやすい</a:t>
            </a:r>
            <a:endParaRPr kumimoji="1" lang="en-US" altLang="ja-JP" sz="2000" dirty="0" smtClean="0">
              <a:latin typeface="A-OTF 新ゴ Pro R" pitchFamily="34" charset="-128"/>
              <a:ea typeface="A-OTF 新ゴ Pro R" pitchFamily="34" charset="-128"/>
            </a:endParaRPr>
          </a:p>
        </p:txBody>
      </p:sp>
    </p:spTree>
    <p:extLst>
      <p:ext uri="{BB962C8B-B14F-4D97-AF65-F5344CB8AC3E}">
        <p14:creationId xmlns:p14="http://schemas.microsoft.com/office/powerpoint/2010/main" val="61246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9" grpId="0"/>
      <p:bldP spid="10" grpId="0"/>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問題発見力・情報デザイン力への関心度</a:t>
            </a:r>
            <a:endParaRPr kumimoji="1" lang="ja-JP" altLang="en-US"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88" y="549275"/>
            <a:ext cx="8078787" cy="527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560388" y="5890400"/>
            <a:ext cx="9217024" cy="646331"/>
          </a:xfrm>
          <a:prstGeom prst="rect">
            <a:avLst/>
          </a:prstGeom>
        </p:spPr>
        <p:txBody>
          <a:bodyPr wrap="square">
            <a:spAutoFit/>
          </a:bodyPr>
          <a:lstStyle/>
          <a:p>
            <a:r>
              <a:rPr lang="ja-JP" altLang="en-US" sz="1200" dirty="0"/>
              <a:t>平成</a:t>
            </a:r>
            <a:r>
              <a:rPr lang="en-US" altLang="ja-JP" sz="1200" dirty="0"/>
              <a:t>25 </a:t>
            </a:r>
            <a:r>
              <a:rPr lang="ja-JP" altLang="en-US" sz="1200" dirty="0"/>
              <a:t>年度文部科学省</a:t>
            </a:r>
            <a:r>
              <a:rPr lang="ja-JP" altLang="en-US" sz="1200" dirty="0" smtClean="0"/>
              <a:t>委託「</a:t>
            </a:r>
            <a:r>
              <a:rPr lang="ja-JP" altLang="en-US" sz="1200" dirty="0"/>
              <a:t>成長分野等における中核的専門人材養成の戦略的推進事業」</a:t>
            </a:r>
          </a:p>
          <a:p>
            <a:r>
              <a:rPr lang="ja-JP" altLang="en-US" sz="1200" dirty="0"/>
              <a:t>情報デザインの中核的専門人材養成と新たな学習システムの構築推進</a:t>
            </a:r>
            <a:r>
              <a:rPr lang="ja-JP" altLang="en-US" sz="1200" dirty="0" smtClean="0"/>
              <a:t>プロジェクト</a:t>
            </a:r>
            <a:endParaRPr lang="en-US" altLang="ja-JP" sz="1200" dirty="0" smtClean="0"/>
          </a:p>
          <a:p>
            <a:r>
              <a:rPr lang="ja-JP" altLang="en-US" sz="1200" dirty="0" smtClean="0"/>
              <a:t>デザインコンソーシアム　報告書より抜粋</a:t>
            </a:r>
            <a:endParaRPr lang="ja-JP" altLang="en-US" sz="1200" dirty="0"/>
          </a:p>
        </p:txBody>
      </p:sp>
    </p:spTree>
    <p:extLst>
      <p:ext uri="{BB962C8B-B14F-4D97-AF65-F5344CB8AC3E}">
        <p14:creationId xmlns:p14="http://schemas.microsoft.com/office/powerpoint/2010/main" val="363215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学生時代にしておいてほしいこと</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66" y="948055"/>
            <a:ext cx="8781068" cy="432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560388" y="5890400"/>
            <a:ext cx="9217024" cy="646331"/>
          </a:xfrm>
          <a:prstGeom prst="rect">
            <a:avLst/>
          </a:prstGeom>
        </p:spPr>
        <p:txBody>
          <a:bodyPr wrap="square">
            <a:spAutoFit/>
          </a:bodyPr>
          <a:lstStyle/>
          <a:p>
            <a:r>
              <a:rPr lang="ja-JP" altLang="en-US" sz="1200" dirty="0"/>
              <a:t>平成</a:t>
            </a:r>
            <a:r>
              <a:rPr lang="en-US" altLang="ja-JP" sz="1200" dirty="0"/>
              <a:t>25 </a:t>
            </a:r>
            <a:r>
              <a:rPr lang="ja-JP" altLang="en-US" sz="1200" dirty="0"/>
              <a:t>年度文部科学省</a:t>
            </a:r>
            <a:r>
              <a:rPr lang="ja-JP" altLang="en-US" sz="1200" dirty="0" smtClean="0"/>
              <a:t>委託「</a:t>
            </a:r>
            <a:r>
              <a:rPr lang="ja-JP" altLang="en-US" sz="1200" dirty="0"/>
              <a:t>成長分野等における中核的専門人材養成の戦略的推進事業」</a:t>
            </a:r>
          </a:p>
          <a:p>
            <a:r>
              <a:rPr lang="ja-JP" altLang="en-US" sz="1200" dirty="0"/>
              <a:t>情報デザインの中核的専門人材養成と新たな学習システムの構築推進</a:t>
            </a:r>
            <a:r>
              <a:rPr lang="ja-JP" altLang="en-US" sz="1200" dirty="0" smtClean="0"/>
              <a:t>プロジェクト</a:t>
            </a:r>
            <a:endParaRPr lang="en-US" altLang="ja-JP" sz="1200" dirty="0" smtClean="0"/>
          </a:p>
          <a:p>
            <a:r>
              <a:rPr lang="ja-JP" altLang="en-US" sz="1200" dirty="0" smtClean="0"/>
              <a:t>デザインコンソーシアム　報告書より抜粋</a:t>
            </a:r>
            <a:endParaRPr lang="ja-JP" altLang="en-US" sz="1200" dirty="0"/>
          </a:p>
        </p:txBody>
      </p:sp>
    </p:spTree>
    <p:extLst>
      <p:ext uri="{BB962C8B-B14F-4D97-AF65-F5344CB8AC3E}">
        <p14:creationId xmlns:p14="http://schemas.microsoft.com/office/powerpoint/2010/main" val="576410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ja-JP" altLang="en-US" dirty="0" smtClean="0"/>
              <a:t>部下や後輩の問題発見力・情報デザイン力を</a:t>
            </a:r>
            <a:r>
              <a:rPr lang="ja-JP" altLang="en-US" dirty="0" smtClean="0"/>
              <a:t>高める</a:t>
            </a:r>
            <a:r>
              <a:rPr lang="ja-JP" altLang="en-US" dirty="0"/>
              <a:t>ため</a:t>
            </a:r>
            <a:r>
              <a:rPr lang="ja-JP" altLang="en-US" dirty="0" smtClean="0"/>
              <a:t>に必要なこと</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406" y="704215"/>
            <a:ext cx="8846532" cy="475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560388" y="5890400"/>
            <a:ext cx="9217024" cy="646331"/>
          </a:xfrm>
          <a:prstGeom prst="rect">
            <a:avLst/>
          </a:prstGeom>
        </p:spPr>
        <p:txBody>
          <a:bodyPr wrap="square">
            <a:spAutoFit/>
          </a:bodyPr>
          <a:lstStyle/>
          <a:p>
            <a:r>
              <a:rPr lang="ja-JP" altLang="en-US" sz="1200" dirty="0"/>
              <a:t>平成</a:t>
            </a:r>
            <a:r>
              <a:rPr lang="en-US" altLang="ja-JP" sz="1200" dirty="0"/>
              <a:t>25 </a:t>
            </a:r>
            <a:r>
              <a:rPr lang="ja-JP" altLang="en-US" sz="1200" dirty="0"/>
              <a:t>年度文部科学省</a:t>
            </a:r>
            <a:r>
              <a:rPr lang="ja-JP" altLang="en-US" sz="1200" dirty="0" smtClean="0"/>
              <a:t>委託「</a:t>
            </a:r>
            <a:r>
              <a:rPr lang="ja-JP" altLang="en-US" sz="1200" dirty="0"/>
              <a:t>成長分野等における中核的専門人材養成の戦略的推進事業」</a:t>
            </a:r>
          </a:p>
          <a:p>
            <a:r>
              <a:rPr lang="ja-JP" altLang="en-US" sz="1200" dirty="0"/>
              <a:t>情報デザインの中核的専門人材養成と新たな学習システムの構築推進</a:t>
            </a:r>
            <a:r>
              <a:rPr lang="ja-JP" altLang="en-US" sz="1200" dirty="0" smtClean="0"/>
              <a:t>プロジェクト</a:t>
            </a:r>
            <a:endParaRPr lang="en-US" altLang="ja-JP" sz="1200" dirty="0" smtClean="0"/>
          </a:p>
          <a:p>
            <a:r>
              <a:rPr lang="ja-JP" altLang="en-US" sz="1200" dirty="0" smtClean="0"/>
              <a:t>デザインコンソーシアム　報告書より抜粋</a:t>
            </a:r>
            <a:endParaRPr lang="ja-JP" altLang="en-US" sz="1200" dirty="0"/>
          </a:p>
        </p:txBody>
      </p:sp>
      <p:sp>
        <p:nvSpPr>
          <p:cNvPr id="3" name="正方形/長方形 2"/>
          <p:cNvSpPr/>
          <p:nvPr/>
        </p:nvSpPr>
        <p:spPr bwMode="auto">
          <a:xfrm>
            <a:off x="852646" y="3080067"/>
            <a:ext cx="2408714" cy="514192"/>
          </a:xfrm>
          <a:prstGeom prst="rect">
            <a:avLst/>
          </a:prstGeom>
          <a:noFill/>
          <a:ln w="38100" cap="flat" cmpd="sng" algn="ctr">
            <a:solidFill>
              <a:srgbClr val="FF0000"/>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969103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２１世紀型スキル</a:t>
            </a:r>
            <a:endParaRPr kumimoji="1" lang="ja-JP" altLang="en-US" dirty="0"/>
          </a:p>
        </p:txBody>
      </p:sp>
      <p:sp>
        <p:nvSpPr>
          <p:cNvPr id="3" name="正方形/長方形 2"/>
          <p:cNvSpPr/>
          <p:nvPr/>
        </p:nvSpPr>
        <p:spPr>
          <a:xfrm>
            <a:off x="488950" y="765175"/>
            <a:ext cx="9144000" cy="1754326"/>
          </a:xfrm>
          <a:prstGeom prst="rect">
            <a:avLst/>
          </a:prstGeom>
        </p:spPr>
        <p:txBody>
          <a:bodyPr wrap="square">
            <a:spAutoFit/>
          </a:bodyPr>
          <a:lstStyle/>
          <a:p>
            <a:r>
              <a:rPr lang="ja-JP" altLang="en-US" sz="2800" b="1" dirty="0">
                <a:latin typeface="A-OTF 新ゴ Pro R" pitchFamily="34" charset="-128"/>
                <a:ea typeface="A-OTF 新ゴ Pro R" pitchFamily="34" charset="-128"/>
              </a:rPr>
              <a:t>「</a:t>
            </a:r>
            <a:r>
              <a:rPr lang="en-US" altLang="ja-JP" sz="2800" b="1" dirty="0">
                <a:latin typeface="A-OTF 新ゴ Pro R" pitchFamily="34" charset="-128"/>
                <a:ea typeface="A-OTF 新ゴ Pro R" pitchFamily="34" charset="-128"/>
              </a:rPr>
              <a:t>21</a:t>
            </a:r>
            <a:r>
              <a:rPr lang="ja-JP" altLang="en-US" sz="2800" b="1" dirty="0">
                <a:latin typeface="A-OTF 新ゴ Pro R" pitchFamily="34" charset="-128"/>
                <a:ea typeface="A-OTF 新ゴ Pro R" pitchFamily="34" charset="-128"/>
              </a:rPr>
              <a:t>世紀型スキル」</a:t>
            </a:r>
            <a:r>
              <a:rPr lang="ja-JP" altLang="en-US" sz="2000" dirty="0">
                <a:latin typeface="A-OTF 新ゴ Pro R" pitchFamily="34" charset="-128"/>
                <a:ea typeface="A-OTF 新ゴ Pro R" pitchFamily="34" charset="-128"/>
              </a:rPr>
              <a:t>とは、世界の教育関係者らが立ち上げた国際団体「</a:t>
            </a:r>
            <a:r>
              <a:rPr lang="en-US" altLang="ja-JP" sz="2000" dirty="0">
                <a:latin typeface="A-OTF 新ゴ Pro R" pitchFamily="34" charset="-128"/>
                <a:ea typeface="A-OTF 新ゴ Pro R" pitchFamily="34" charset="-128"/>
              </a:rPr>
              <a:t>ATC21s</a:t>
            </a:r>
            <a:r>
              <a:rPr lang="ja-JP" altLang="en-US" sz="2000" dirty="0">
                <a:latin typeface="A-OTF 新ゴ Pro R" pitchFamily="34" charset="-128"/>
                <a:ea typeface="A-OTF 新ゴ Pro R" pitchFamily="34" charset="-128"/>
              </a:rPr>
              <a:t>」（</a:t>
            </a:r>
            <a:r>
              <a:rPr lang="en-US" altLang="ja-JP" sz="2000" dirty="0">
                <a:latin typeface="A-OTF 新ゴ Pro R" pitchFamily="34" charset="-128"/>
                <a:ea typeface="A-OTF 新ゴ Pro R" pitchFamily="34" charset="-128"/>
              </a:rPr>
              <a:t>The Assessment and Teaching of 21st-Century Skills</a:t>
            </a:r>
            <a:r>
              <a:rPr lang="ja-JP" altLang="en-US" sz="2000" dirty="0">
                <a:latin typeface="A-OTF 新ゴ Pro R" pitchFamily="34" charset="-128"/>
                <a:ea typeface="A-OTF 新ゴ Pro R" pitchFamily="34" charset="-128"/>
              </a:rPr>
              <a:t>＝</a:t>
            </a:r>
            <a:r>
              <a:rPr lang="en-US" altLang="ja-JP" sz="2000" dirty="0">
                <a:latin typeface="A-OTF 新ゴ Pro R" pitchFamily="34" charset="-128"/>
                <a:ea typeface="A-OTF 新ゴ Pro R" pitchFamily="34" charset="-128"/>
              </a:rPr>
              <a:t>21</a:t>
            </a:r>
            <a:r>
              <a:rPr lang="ja-JP" altLang="en-US" sz="2000" dirty="0">
                <a:latin typeface="A-OTF 新ゴ Pro R" pitchFamily="34" charset="-128"/>
                <a:ea typeface="A-OTF 新ゴ Pro R" pitchFamily="34" charset="-128"/>
              </a:rPr>
              <a:t>世紀型スキル効果測定プロジェクト）が提唱する概念で、これからのグローバル社会を生き抜くために求められる一般的な能力を指します</a:t>
            </a:r>
            <a:r>
              <a:rPr lang="ja-JP" altLang="en-US" sz="2000" dirty="0" smtClean="0">
                <a:latin typeface="A-OTF 新ゴ Pro R" pitchFamily="34" charset="-128"/>
                <a:ea typeface="A-OTF 新ゴ Pro R" pitchFamily="34" charset="-128"/>
              </a:rPr>
              <a:t>。</a:t>
            </a:r>
            <a:endParaRPr lang="en-US" altLang="ja-JP" sz="2000" dirty="0" smtClean="0">
              <a:latin typeface="A-OTF 新ゴ Pro R" pitchFamily="34" charset="-128"/>
              <a:ea typeface="A-OTF 新ゴ Pro R" pitchFamily="34" charset="-128"/>
            </a:endParaRPr>
          </a:p>
          <a:p>
            <a:endParaRPr lang="en-US" altLang="ja-JP" sz="2000" dirty="0" smtClean="0">
              <a:latin typeface="A-OTF 新ゴ Pro R" pitchFamily="34" charset="-128"/>
              <a:ea typeface="A-OTF 新ゴ Pro R" pitchFamily="34" charset="-128"/>
            </a:endParaRPr>
          </a:p>
        </p:txBody>
      </p:sp>
      <p:sp>
        <p:nvSpPr>
          <p:cNvPr id="4" name="正方形/長方形 3"/>
          <p:cNvSpPr/>
          <p:nvPr/>
        </p:nvSpPr>
        <p:spPr>
          <a:xfrm>
            <a:off x="2137410" y="2167791"/>
            <a:ext cx="5631180" cy="4247317"/>
          </a:xfrm>
          <a:prstGeom prst="rect">
            <a:avLst/>
          </a:prstGeom>
        </p:spPr>
        <p:txBody>
          <a:bodyPr wrap="square">
            <a:spAutoFit/>
          </a:bodyPr>
          <a:lstStyle/>
          <a:p>
            <a:pPr algn="ctr">
              <a:lnSpc>
                <a:spcPct val="150000"/>
              </a:lnSpc>
            </a:pPr>
            <a:r>
              <a:rPr lang="ja-JP" altLang="en-US" sz="3600" b="1" dirty="0">
                <a:effectLst>
                  <a:outerShdw blurRad="38100" dist="38100" dir="2700000" algn="tl">
                    <a:srgbClr val="000000">
                      <a:alpha val="43137"/>
                    </a:srgbClr>
                  </a:outerShdw>
                </a:effectLst>
                <a:latin typeface="A-OTF 新ゴ Pro B" pitchFamily="34" charset="-128"/>
                <a:ea typeface="A-OTF 新ゴ Pro B" pitchFamily="34" charset="-128"/>
              </a:rPr>
              <a:t>批判的思考力</a:t>
            </a:r>
            <a:endParaRPr lang="en-US" altLang="ja-JP" sz="3600" b="1" dirty="0">
              <a:effectLst>
                <a:outerShdw blurRad="38100" dist="38100" dir="2700000" algn="tl">
                  <a:srgbClr val="000000">
                    <a:alpha val="43137"/>
                  </a:srgbClr>
                </a:outerShdw>
              </a:effectLst>
              <a:latin typeface="A-OTF 新ゴ Pro B" pitchFamily="34" charset="-128"/>
              <a:ea typeface="A-OTF 新ゴ Pro B" pitchFamily="34" charset="-128"/>
            </a:endParaRPr>
          </a:p>
          <a:p>
            <a:pPr algn="ctr">
              <a:lnSpc>
                <a:spcPct val="150000"/>
              </a:lnSpc>
            </a:pPr>
            <a:r>
              <a:rPr lang="ja-JP" altLang="en-US" sz="3600" b="1" dirty="0">
                <a:effectLst>
                  <a:outerShdw blurRad="38100" dist="38100" dir="2700000" algn="tl">
                    <a:srgbClr val="000000">
                      <a:alpha val="43137"/>
                    </a:srgbClr>
                  </a:outerShdw>
                </a:effectLst>
                <a:latin typeface="A-OTF 新ゴ Pro B" pitchFamily="34" charset="-128"/>
                <a:ea typeface="A-OTF 新ゴ Pro B" pitchFamily="34" charset="-128"/>
              </a:rPr>
              <a:t>問題解決能力</a:t>
            </a:r>
            <a:endParaRPr lang="en-US" altLang="ja-JP" sz="3600" b="1" dirty="0">
              <a:effectLst>
                <a:outerShdw blurRad="38100" dist="38100" dir="2700000" algn="tl">
                  <a:srgbClr val="000000">
                    <a:alpha val="43137"/>
                  </a:srgbClr>
                </a:outerShdw>
              </a:effectLst>
              <a:latin typeface="A-OTF 新ゴ Pro B" pitchFamily="34" charset="-128"/>
              <a:ea typeface="A-OTF 新ゴ Pro B" pitchFamily="34" charset="-128"/>
            </a:endParaRPr>
          </a:p>
          <a:p>
            <a:pPr algn="ctr">
              <a:lnSpc>
                <a:spcPct val="150000"/>
              </a:lnSpc>
            </a:pPr>
            <a:r>
              <a:rPr lang="ja-JP" altLang="en-US" sz="3600" b="1" dirty="0">
                <a:effectLst>
                  <a:outerShdw blurRad="38100" dist="38100" dir="2700000" algn="tl">
                    <a:srgbClr val="000000">
                      <a:alpha val="43137"/>
                    </a:srgbClr>
                  </a:outerShdw>
                </a:effectLst>
                <a:latin typeface="A-OTF 新ゴ Pro B" pitchFamily="34" charset="-128"/>
                <a:ea typeface="A-OTF 新ゴ Pro B" pitchFamily="34" charset="-128"/>
              </a:rPr>
              <a:t>コミュニケーション能力</a:t>
            </a:r>
            <a:endParaRPr lang="en-US" altLang="ja-JP" sz="3600" b="1" dirty="0">
              <a:effectLst>
                <a:outerShdw blurRad="38100" dist="38100" dir="2700000" algn="tl">
                  <a:srgbClr val="000000">
                    <a:alpha val="43137"/>
                  </a:srgbClr>
                </a:outerShdw>
              </a:effectLst>
              <a:latin typeface="A-OTF 新ゴ Pro B" pitchFamily="34" charset="-128"/>
              <a:ea typeface="A-OTF 新ゴ Pro B" pitchFamily="34" charset="-128"/>
            </a:endParaRPr>
          </a:p>
          <a:p>
            <a:pPr algn="ctr">
              <a:lnSpc>
                <a:spcPct val="150000"/>
              </a:lnSpc>
            </a:pPr>
            <a:r>
              <a:rPr lang="ja-JP" altLang="en-US" sz="3600" b="1" dirty="0">
                <a:effectLst>
                  <a:outerShdw blurRad="38100" dist="38100" dir="2700000" algn="tl">
                    <a:srgbClr val="000000">
                      <a:alpha val="43137"/>
                    </a:srgbClr>
                  </a:outerShdw>
                </a:effectLst>
                <a:latin typeface="A-OTF 新ゴ Pro B" pitchFamily="34" charset="-128"/>
                <a:ea typeface="A-OTF 新ゴ Pro B" pitchFamily="34" charset="-128"/>
              </a:rPr>
              <a:t>コラボレーション能力</a:t>
            </a:r>
            <a:endParaRPr lang="en-US" altLang="ja-JP" sz="3600" b="1" dirty="0">
              <a:effectLst>
                <a:outerShdw blurRad="38100" dist="38100" dir="2700000" algn="tl">
                  <a:srgbClr val="000000">
                    <a:alpha val="43137"/>
                  </a:srgbClr>
                </a:outerShdw>
              </a:effectLst>
              <a:latin typeface="A-OTF 新ゴ Pro B" pitchFamily="34" charset="-128"/>
              <a:ea typeface="A-OTF 新ゴ Pro B" pitchFamily="34" charset="-128"/>
            </a:endParaRPr>
          </a:p>
          <a:p>
            <a:pPr algn="ctr">
              <a:lnSpc>
                <a:spcPct val="150000"/>
              </a:lnSpc>
            </a:pPr>
            <a:r>
              <a:rPr lang="ja-JP" altLang="en-US" sz="3600" b="1" dirty="0">
                <a:effectLst>
                  <a:outerShdw blurRad="38100" dist="38100" dir="2700000" algn="tl">
                    <a:srgbClr val="000000">
                      <a:alpha val="43137"/>
                    </a:srgbClr>
                  </a:outerShdw>
                </a:effectLst>
                <a:latin typeface="A-OTF 新ゴ Pro B" pitchFamily="34" charset="-128"/>
                <a:ea typeface="A-OTF 新ゴ Pro B" pitchFamily="34" charset="-128"/>
              </a:rPr>
              <a:t>情報リテラシー</a:t>
            </a:r>
            <a:endParaRPr lang="en-US" altLang="ja-JP" sz="3600" b="1" dirty="0">
              <a:effectLst>
                <a:outerShdw blurRad="38100" dist="38100" dir="2700000" algn="tl">
                  <a:srgbClr val="000000">
                    <a:alpha val="43137"/>
                  </a:srgbClr>
                </a:outerShdw>
              </a:effectLst>
              <a:latin typeface="A-OTF 新ゴ Pro B" pitchFamily="34" charset="-128"/>
              <a:ea typeface="A-OTF 新ゴ Pro B" pitchFamily="34" charset="-128"/>
            </a:endParaRPr>
          </a:p>
        </p:txBody>
      </p:sp>
    </p:spTree>
    <p:extLst>
      <p:ext uri="{BB962C8B-B14F-4D97-AF65-F5344CB8AC3E}">
        <p14:creationId xmlns:p14="http://schemas.microsoft.com/office/powerpoint/2010/main" val="186972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ワークショップの流れ</a:t>
            </a:r>
            <a:endParaRPr kumimoji="1" lang="ja-JP" altLang="en-US" dirty="0"/>
          </a:p>
        </p:txBody>
      </p:sp>
      <p:sp>
        <p:nvSpPr>
          <p:cNvPr id="3" name="円/楕円 2"/>
          <p:cNvSpPr/>
          <p:nvPr/>
        </p:nvSpPr>
        <p:spPr>
          <a:xfrm>
            <a:off x="576263" y="845938"/>
            <a:ext cx="1108609" cy="11086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A-OTF 新ゴ Pro B" pitchFamily="34" charset="-128"/>
                <a:ea typeface="A-OTF 新ゴ Pro B" pitchFamily="34" charset="-128"/>
              </a:rPr>
              <a:t>体験</a:t>
            </a:r>
            <a:endParaRPr lang="en-US" altLang="ja-JP" sz="1600" dirty="0" smtClean="0">
              <a:latin typeface="A-OTF 新ゴ Pro B" pitchFamily="34" charset="-128"/>
              <a:ea typeface="A-OTF 新ゴ Pro B" pitchFamily="34" charset="-128"/>
            </a:endParaRPr>
          </a:p>
        </p:txBody>
      </p:sp>
      <p:cxnSp>
        <p:nvCxnSpPr>
          <p:cNvPr id="5" name="直線矢印コネクタ 4"/>
          <p:cNvCxnSpPr/>
          <p:nvPr/>
        </p:nvCxnSpPr>
        <p:spPr>
          <a:xfrm>
            <a:off x="1805409" y="1400242"/>
            <a:ext cx="388418"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円/楕円 5"/>
          <p:cNvSpPr/>
          <p:nvPr/>
        </p:nvSpPr>
        <p:spPr>
          <a:xfrm>
            <a:off x="2411806" y="845937"/>
            <a:ext cx="1108609" cy="11086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A-OTF 新ゴ Pro B" pitchFamily="34" charset="-128"/>
                <a:ea typeface="A-OTF 新ゴ Pro B" pitchFamily="34" charset="-128"/>
              </a:rPr>
              <a:t>分解</a:t>
            </a:r>
            <a:endParaRPr lang="en-US" altLang="ja-JP" dirty="0" smtClean="0">
              <a:latin typeface="A-OTF 新ゴ Pro B" pitchFamily="34" charset="-128"/>
              <a:ea typeface="A-OTF 新ゴ Pro B" pitchFamily="34" charset="-128"/>
            </a:endParaRPr>
          </a:p>
        </p:txBody>
      </p:sp>
      <p:cxnSp>
        <p:nvCxnSpPr>
          <p:cNvPr id="7" name="直線矢印コネクタ 6"/>
          <p:cNvCxnSpPr/>
          <p:nvPr/>
        </p:nvCxnSpPr>
        <p:spPr>
          <a:xfrm>
            <a:off x="3785968" y="1412875"/>
            <a:ext cx="388418"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円/楕円 7"/>
          <p:cNvSpPr/>
          <p:nvPr/>
        </p:nvSpPr>
        <p:spPr>
          <a:xfrm>
            <a:off x="4392365" y="858570"/>
            <a:ext cx="1108609" cy="11086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A-OTF 新ゴ Pro B" pitchFamily="34" charset="-128"/>
                <a:ea typeface="A-OTF 新ゴ Pro B" pitchFamily="34" charset="-128"/>
              </a:rPr>
              <a:t>統合発案</a:t>
            </a:r>
            <a:endParaRPr lang="en-US" altLang="ja-JP" dirty="0" smtClean="0">
              <a:latin typeface="A-OTF 新ゴ Pro B" pitchFamily="34" charset="-128"/>
              <a:ea typeface="A-OTF 新ゴ Pro B" pitchFamily="34" charset="-128"/>
            </a:endParaRPr>
          </a:p>
        </p:txBody>
      </p:sp>
      <p:cxnSp>
        <p:nvCxnSpPr>
          <p:cNvPr id="9" name="直線矢印コネクタ 8"/>
          <p:cNvCxnSpPr/>
          <p:nvPr/>
        </p:nvCxnSpPr>
        <p:spPr>
          <a:xfrm>
            <a:off x="5730184" y="1412875"/>
            <a:ext cx="388418"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6336581" y="858570"/>
            <a:ext cx="1108609" cy="11086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A-OTF 新ゴ Pro B" pitchFamily="34" charset="-128"/>
                <a:ea typeface="A-OTF 新ゴ Pro B" pitchFamily="34" charset="-128"/>
              </a:rPr>
              <a:t>具体化</a:t>
            </a:r>
            <a:endParaRPr kumimoji="1" lang="en-US" altLang="ja-JP" dirty="0" smtClean="0">
              <a:latin typeface="A-OTF 新ゴ Pro B" pitchFamily="34" charset="-128"/>
              <a:ea typeface="A-OTF 新ゴ Pro B" pitchFamily="34" charset="-128"/>
            </a:endParaRPr>
          </a:p>
        </p:txBody>
      </p:sp>
      <p:cxnSp>
        <p:nvCxnSpPr>
          <p:cNvPr id="11" name="直線矢印コネクタ 10"/>
          <p:cNvCxnSpPr/>
          <p:nvPr/>
        </p:nvCxnSpPr>
        <p:spPr>
          <a:xfrm>
            <a:off x="7602392" y="1412875"/>
            <a:ext cx="388418"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8208789" y="858570"/>
            <a:ext cx="1108609" cy="11086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A-OTF 新ゴ Pro B" pitchFamily="34" charset="-128"/>
                <a:ea typeface="A-OTF 新ゴ Pro B" pitchFamily="34" charset="-128"/>
              </a:rPr>
              <a:t>情報</a:t>
            </a:r>
            <a:endParaRPr kumimoji="1" lang="en-US" altLang="ja-JP" dirty="0" smtClean="0">
              <a:latin typeface="A-OTF 新ゴ Pro B" pitchFamily="34" charset="-128"/>
              <a:ea typeface="A-OTF 新ゴ Pro B" pitchFamily="34" charset="-128"/>
            </a:endParaRPr>
          </a:p>
          <a:p>
            <a:pPr algn="ctr"/>
            <a:r>
              <a:rPr lang="ja-JP" altLang="en-US" dirty="0">
                <a:latin typeface="A-OTF 新ゴ Pro B" pitchFamily="34" charset="-128"/>
                <a:ea typeface="A-OTF 新ゴ Pro B" pitchFamily="34" charset="-128"/>
              </a:rPr>
              <a:t>伝達</a:t>
            </a:r>
            <a:endParaRPr kumimoji="1" lang="ja-JP" altLang="en-US" dirty="0">
              <a:latin typeface="A-OTF 新ゴ Pro B" pitchFamily="34" charset="-128"/>
              <a:ea typeface="A-OTF 新ゴ Pro B" pitchFamily="34" charset="-128"/>
            </a:endParaRPr>
          </a:p>
        </p:txBody>
      </p:sp>
      <p:grpSp>
        <p:nvGrpSpPr>
          <p:cNvPr id="15" name="グループ化 14"/>
          <p:cNvGrpSpPr/>
          <p:nvPr/>
        </p:nvGrpSpPr>
        <p:grpSpPr>
          <a:xfrm>
            <a:off x="2787643" y="2285519"/>
            <a:ext cx="319699" cy="530410"/>
            <a:chOff x="1448475" y="2856488"/>
            <a:chExt cx="356049" cy="590719"/>
          </a:xfrm>
        </p:grpSpPr>
        <p:sp>
          <p:nvSpPr>
            <p:cNvPr id="13" name="円/楕円 12"/>
            <p:cNvSpPr/>
            <p:nvPr/>
          </p:nvSpPr>
          <p:spPr>
            <a:xfrm>
              <a:off x="1480842" y="2856488"/>
              <a:ext cx="291314" cy="2913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1448475" y="3091158"/>
              <a:ext cx="356049" cy="35604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p:cNvGrpSpPr/>
          <p:nvPr/>
        </p:nvGrpSpPr>
        <p:grpSpPr>
          <a:xfrm>
            <a:off x="4566344" y="2523365"/>
            <a:ext cx="626761" cy="672988"/>
            <a:chOff x="4590620" y="2279255"/>
            <a:chExt cx="778742" cy="836179"/>
          </a:xfrm>
        </p:grpSpPr>
        <p:grpSp>
          <p:nvGrpSpPr>
            <p:cNvPr id="19" name="グループ化 18"/>
            <p:cNvGrpSpPr/>
            <p:nvPr/>
          </p:nvGrpSpPr>
          <p:grpSpPr>
            <a:xfrm>
              <a:off x="4590620" y="2284650"/>
              <a:ext cx="356049" cy="590719"/>
              <a:chOff x="1448475" y="2856488"/>
              <a:chExt cx="356049" cy="590719"/>
            </a:xfrm>
          </p:grpSpPr>
          <p:sp>
            <p:nvSpPr>
              <p:cNvPr id="20" name="円/楕円 19"/>
              <p:cNvSpPr/>
              <p:nvPr/>
            </p:nvSpPr>
            <p:spPr>
              <a:xfrm>
                <a:off x="1480842" y="2856488"/>
                <a:ext cx="291314" cy="2913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1448475" y="3091158"/>
                <a:ext cx="356049" cy="35604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5013313" y="2279255"/>
              <a:ext cx="356049" cy="590719"/>
              <a:chOff x="1448475" y="2856488"/>
              <a:chExt cx="356049" cy="590719"/>
            </a:xfrm>
            <a:solidFill>
              <a:schemeClr val="accent2"/>
            </a:solidFill>
          </p:grpSpPr>
          <p:sp>
            <p:nvSpPr>
              <p:cNvPr id="23" name="円/楕円 22"/>
              <p:cNvSpPr/>
              <p:nvPr/>
            </p:nvSpPr>
            <p:spPr>
              <a:xfrm>
                <a:off x="1480842" y="2856488"/>
                <a:ext cx="291314" cy="2913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1448475" y="3091158"/>
                <a:ext cx="356049" cy="3560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a:off x="4789171" y="2524715"/>
              <a:ext cx="356049" cy="590719"/>
              <a:chOff x="1448475" y="2856488"/>
              <a:chExt cx="356049" cy="590719"/>
            </a:xfrm>
            <a:solidFill>
              <a:schemeClr val="accent5"/>
            </a:solidFill>
          </p:grpSpPr>
          <p:sp>
            <p:nvSpPr>
              <p:cNvPr id="26" name="円/楕円 25"/>
              <p:cNvSpPr/>
              <p:nvPr/>
            </p:nvSpPr>
            <p:spPr>
              <a:xfrm>
                <a:off x="1480842" y="2856488"/>
                <a:ext cx="291314" cy="2913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1448475" y="3091158"/>
                <a:ext cx="356049" cy="3560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9" name="ハート 38"/>
          <p:cNvSpPr/>
          <p:nvPr/>
        </p:nvSpPr>
        <p:spPr>
          <a:xfrm>
            <a:off x="910733" y="2350735"/>
            <a:ext cx="439667" cy="439667"/>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8049184" y="3374379"/>
            <a:ext cx="1425415" cy="817295"/>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dirty="0" smtClean="0">
                <a:latin typeface="A-OTF 新ゴ Pro R" pitchFamily="34" charset="-128"/>
                <a:ea typeface="A-OTF 新ゴ Pro R" pitchFamily="34" charset="-128"/>
              </a:rPr>
              <a:t>プレゼン</a:t>
            </a:r>
            <a:endParaRPr kumimoji="1" lang="ja-JP" altLang="en-US" sz="1400" dirty="0">
              <a:latin typeface="A-OTF 新ゴ Pro R" pitchFamily="34" charset="-128"/>
              <a:ea typeface="A-OTF 新ゴ Pro R" pitchFamily="34" charset="-128"/>
            </a:endParaRPr>
          </a:p>
        </p:txBody>
      </p:sp>
      <p:sp>
        <p:nvSpPr>
          <p:cNvPr id="46" name="角丸四角形 45"/>
          <p:cNvSpPr/>
          <p:nvPr/>
        </p:nvSpPr>
        <p:spPr>
          <a:xfrm>
            <a:off x="2252202" y="3374379"/>
            <a:ext cx="1425415" cy="817295"/>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200" dirty="0" smtClean="0">
                <a:latin typeface="A-OTF 新ゴ Pro R" pitchFamily="34" charset="-128"/>
                <a:ea typeface="A-OTF 新ゴ Pro R" pitchFamily="34" charset="-128"/>
              </a:rPr>
              <a:t>マインドマップ</a:t>
            </a:r>
            <a:endParaRPr kumimoji="1" lang="ja-JP" altLang="en-US" sz="1200" dirty="0">
              <a:latin typeface="A-OTF 新ゴ Pro R" pitchFamily="34" charset="-128"/>
              <a:ea typeface="A-OTF 新ゴ Pro R" pitchFamily="34" charset="-128"/>
            </a:endParaRPr>
          </a:p>
        </p:txBody>
      </p:sp>
      <p:sp>
        <p:nvSpPr>
          <p:cNvPr id="47" name="角丸四角形 46"/>
          <p:cNvSpPr/>
          <p:nvPr/>
        </p:nvSpPr>
        <p:spPr>
          <a:xfrm>
            <a:off x="4208485" y="3374379"/>
            <a:ext cx="1425415" cy="817295"/>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dirty="0" smtClean="0">
                <a:latin typeface="A-OTF 新ゴ Pro R" pitchFamily="34" charset="-128"/>
                <a:ea typeface="A-OTF 新ゴ Pro R" pitchFamily="34" charset="-128"/>
              </a:rPr>
              <a:t>ブレスト</a:t>
            </a:r>
            <a:endParaRPr kumimoji="1" lang="ja-JP" altLang="en-US" sz="1400" dirty="0">
              <a:latin typeface="A-OTF 新ゴ Pro R" pitchFamily="34" charset="-128"/>
              <a:ea typeface="A-OTF 新ゴ Pro R" pitchFamily="34" charset="-128"/>
            </a:endParaRPr>
          </a:p>
        </p:txBody>
      </p:sp>
      <p:sp>
        <p:nvSpPr>
          <p:cNvPr id="48" name="角丸四角形 47"/>
          <p:cNvSpPr/>
          <p:nvPr/>
        </p:nvSpPr>
        <p:spPr>
          <a:xfrm>
            <a:off x="6176977" y="3374378"/>
            <a:ext cx="1425415" cy="817295"/>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dirty="0" smtClean="0">
                <a:latin typeface="A-OTF 新ゴ Pro R" pitchFamily="34" charset="-128"/>
                <a:ea typeface="A-OTF 新ゴ Pro R" pitchFamily="34" charset="-128"/>
              </a:rPr>
              <a:t>ストーリー</a:t>
            </a:r>
            <a:endParaRPr kumimoji="1" lang="ja-JP" altLang="en-US" sz="1400" dirty="0">
              <a:latin typeface="A-OTF 新ゴ Pro R" pitchFamily="34" charset="-128"/>
              <a:ea typeface="A-OTF 新ゴ Pro R" pitchFamily="34" charset="-128"/>
            </a:endParaRPr>
          </a:p>
        </p:txBody>
      </p:sp>
      <p:sp>
        <p:nvSpPr>
          <p:cNvPr id="49" name="角丸四角形 48"/>
          <p:cNvSpPr/>
          <p:nvPr/>
        </p:nvSpPr>
        <p:spPr>
          <a:xfrm>
            <a:off x="425277" y="3374379"/>
            <a:ext cx="1425415" cy="817295"/>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sz="1400" dirty="0" smtClean="0">
                <a:latin typeface="A-OTF 新ゴ Pro R" pitchFamily="34" charset="-128"/>
                <a:ea typeface="A-OTF 新ゴ Pro R" pitchFamily="34" charset="-128"/>
              </a:rPr>
              <a:t>UX</a:t>
            </a:r>
          </a:p>
          <a:p>
            <a:pPr algn="ctr"/>
            <a:r>
              <a:rPr lang="ja-JP" altLang="en-US" sz="1400" dirty="0">
                <a:latin typeface="A-OTF 新ゴ Pro R" pitchFamily="34" charset="-128"/>
                <a:ea typeface="A-OTF 新ゴ Pro R" pitchFamily="34" charset="-128"/>
              </a:rPr>
              <a:t>インサイト</a:t>
            </a:r>
            <a:endParaRPr kumimoji="1" lang="ja-JP" altLang="en-US" sz="1400" dirty="0">
              <a:latin typeface="A-OTF 新ゴ Pro R" pitchFamily="34" charset="-128"/>
              <a:ea typeface="A-OTF 新ゴ Pro R" pitchFamily="34" charset="-128"/>
            </a:endParaRPr>
          </a:p>
        </p:txBody>
      </p:sp>
      <p:grpSp>
        <p:nvGrpSpPr>
          <p:cNvPr id="56" name="グループ化 55"/>
          <p:cNvGrpSpPr/>
          <p:nvPr/>
        </p:nvGrpSpPr>
        <p:grpSpPr>
          <a:xfrm>
            <a:off x="8023893" y="2072068"/>
            <a:ext cx="290965" cy="482739"/>
            <a:chOff x="1448475" y="2856488"/>
            <a:chExt cx="356049" cy="590719"/>
          </a:xfrm>
          <a:solidFill>
            <a:schemeClr val="accent1">
              <a:lumMod val="75000"/>
            </a:schemeClr>
          </a:solidFill>
        </p:grpSpPr>
        <p:sp>
          <p:nvSpPr>
            <p:cNvPr id="57" name="円/楕円 56"/>
            <p:cNvSpPr/>
            <p:nvPr/>
          </p:nvSpPr>
          <p:spPr>
            <a:xfrm>
              <a:off x="1480842" y="2856488"/>
              <a:ext cx="291314" cy="2913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p:cNvSpPr/>
            <p:nvPr/>
          </p:nvSpPr>
          <p:spPr>
            <a:xfrm>
              <a:off x="1448475" y="3091158"/>
              <a:ext cx="356049" cy="3560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雲形吹き出し 60"/>
          <p:cNvSpPr/>
          <p:nvPr/>
        </p:nvSpPr>
        <p:spPr>
          <a:xfrm>
            <a:off x="4681530" y="2133103"/>
            <a:ext cx="542939" cy="363769"/>
          </a:xfrm>
          <a:prstGeom prst="cloud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smtClean="0">
                <a:latin typeface="A-OTF 新ゴ Pro U" pitchFamily="34" charset="-128"/>
                <a:ea typeface="A-OTF 新ゴ Pro U" pitchFamily="34" charset="-128"/>
              </a:rPr>
              <a:t>！</a:t>
            </a:r>
            <a:endParaRPr kumimoji="1" lang="ja-JP" altLang="en-US" dirty="0">
              <a:latin typeface="A-OTF 新ゴ Pro U" pitchFamily="34" charset="-128"/>
              <a:ea typeface="A-OTF 新ゴ Pro U" pitchFamily="34" charset="-128"/>
            </a:endParaRPr>
          </a:p>
        </p:txBody>
      </p:sp>
      <p:grpSp>
        <p:nvGrpSpPr>
          <p:cNvPr id="4" name="グループ化 3"/>
          <p:cNvGrpSpPr/>
          <p:nvPr/>
        </p:nvGrpSpPr>
        <p:grpSpPr>
          <a:xfrm>
            <a:off x="6649099" y="2380175"/>
            <a:ext cx="513052" cy="575470"/>
            <a:chOff x="6649099" y="2380175"/>
            <a:chExt cx="513052" cy="575470"/>
          </a:xfrm>
        </p:grpSpPr>
        <p:grpSp>
          <p:nvGrpSpPr>
            <p:cNvPr id="50" name="グループ化 49"/>
            <p:cNvGrpSpPr/>
            <p:nvPr/>
          </p:nvGrpSpPr>
          <p:grpSpPr>
            <a:xfrm>
              <a:off x="6649099" y="2380175"/>
              <a:ext cx="269226" cy="446671"/>
              <a:chOff x="1448475" y="2856488"/>
              <a:chExt cx="356049" cy="590719"/>
            </a:xfrm>
            <a:solidFill>
              <a:srgbClr val="00B050"/>
            </a:solidFill>
          </p:grpSpPr>
          <p:sp>
            <p:nvSpPr>
              <p:cNvPr id="51" name="円/楕円 50"/>
              <p:cNvSpPr/>
              <p:nvPr/>
            </p:nvSpPr>
            <p:spPr>
              <a:xfrm>
                <a:off x="1480842" y="2856488"/>
                <a:ext cx="291314" cy="2913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1448475" y="3091158"/>
                <a:ext cx="356049" cy="3560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直方体 39"/>
            <p:cNvSpPr/>
            <p:nvPr/>
          </p:nvSpPr>
          <p:spPr>
            <a:xfrm>
              <a:off x="6890885" y="2565088"/>
              <a:ext cx="271266" cy="271266"/>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ハート 53"/>
            <p:cNvSpPr/>
            <p:nvPr/>
          </p:nvSpPr>
          <p:spPr>
            <a:xfrm>
              <a:off x="6716492" y="2698048"/>
              <a:ext cx="257597" cy="257597"/>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角丸四角形 61"/>
          <p:cNvSpPr/>
          <p:nvPr/>
        </p:nvSpPr>
        <p:spPr>
          <a:xfrm>
            <a:off x="379994" y="4402068"/>
            <a:ext cx="1425415" cy="817295"/>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400" dirty="0" smtClean="0">
                <a:latin typeface="A-OTF 新ゴ Pro R" pitchFamily="34" charset="-128"/>
                <a:ea typeface="A-OTF 新ゴ Pro R" pitchFamily="34" charset="-128"/>
              </a:rPr>
              <a:t>セミナー</a:t>
            </a:r>
            <a:endParaRPr kumimoji="1" lang="en-US" altLang="ja-JP" sz="1400" dirty="0" smtClean="0">
              <a:latin typeface="A-OTF 新ゴ Pro R" pitchFamily="34" charset="-128"/>
              <a:ea typeface="A-OTF 新ゴ Pro R" pitchFamily="34" charset="-128"/>
            </a:endParaRPr>
          </a:p>
          <a:p>
            <a:pPr algn="ctr"/>
            <a:r>
              <a:rPr kumimoji="1" lang="ja-JP" altLang="en-US" sz="1100" dirty="0" smtClean="0">
                <a:latin typeface="A-OTF 新ゴ Pro R" pitchFamily="34" charset="-128"/>
                <a:ea typeface="A-OTF 新ゴ Pro R" pitchFamily="34" charset="-128"/>
              </a:rPr>
              <a:t>フィールドワーク</a:t>
            </a:r>
            <a:endParaRPr kumimoji="1" lang="en-US" altLang="ja-JP" sz="1100" dirty="0" smtClean="0">
              <a:latin typeface="A-OTF 新ゴ Pro R" pitchFamily="34" charset="-128"/>
              <a:ea typeface="A-OTF 新ゴ Pro R" pitchFamily="34" charset="-128"/>
            </a:endParaRPr>
          </a:p>
        </p:txBody>
      </p:sp>
      <p:sp>
        <p:nvSpPr>
          <p:cNvPr id="63" name="角丸四角形 62"/>
          <p:cNvSpPr/>
          <p:nvPr/>
        </p:nvSpPr>
        <p:spPr>
          <a:xfrm>
            <a:off x="4208485" y="4402067"/>
            <a:ext cx="1425414" cy="817295"/>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400" dirty="0" smtClean="0">
                <a:latin typeface="A-OTF 新ゴ Pro R" pitchFamily="34" charset="-128"/>
                <a:ea typeface="A-OTF 新ゴ Pro R" pitchFamily="34" charset="-128"/>
              </a:rPr>
              <a:t>チーム活動</a:t>
            </a:r>
            <a:endParaRPr kumimoji="1" lang="en-US" altLang="ja-JP" sz="1400" dirty="0" smtClean="0">
              <a:latin typeface="A-OTF 新ゴ Pro R" pitchFamily="34" charset="-128"/>
              <a:ea typeface="A-OTF 新ゴ Pro R" pitchFamily="34" charset="-128"/>
            </a:endParaRPr>
          </a:p>
        </p:txBody>
      </p:sp>
      <p:sp>
        <p:nvSpPr>
          <p:cNvPr id="65" name="角丸四角形 64"/>
          <p:cNvSpPr/>
          <p:nvPr/>
        </p:nvSpPr>
        <p:spPr>
          <a:xfrm>
            <a:off x="6177136" y="4402068"/>
            <a:ext cx="1425415" cy="817295"/>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400" dirty="0" smtClean="0">
                <a:latin typeface="A-OTF 新ゴ Pro R" pitchFamily="34" charset="-128"/>
                <a:ea typeface="A-OTF 新ゴ Pro R" pitchFamily="34" charset="-128"/>
              </a:rPr>
              <a:t>中間発表</a:t>
            </a:r>
            <a:endParaRPr kumimoji="1" lang="en-US" altLang="ja-JP" sz="1400" dirty="0" smtClean="0">
              <a:latin typeface="A-OTF 新ゴ Pro R" pitchFamily="34" charset="-128"/>
              <a:ea typeface="A-OTF 新ゴ Pro R" pitchFamily="34" charset="-128"/>
            </a:endParaRPr>
          </a:p>
          <a:p>
            <a:pPr algn="ctr"/>
            <a:r>
              <a:rPr lang="ja-JP" altLang="en-US" sz="1400" dirty="0">
                <a:latin typeface="A-OTF 新ゴ Pro R" pitchFamily="34" charset="-128"/>
                <a:ea typeface="A-OTF 新ゴ Pro R" pitchFamily="34" charset="-128"/>
              </a:rPr>
              <a:t>再構築</a:t>
            </a:r>
            <a:endParaRPr kumimoji="1" lang="ja-JP" altLang="en-US" sz="1400" dirty="0">
              <a:latin typeface="A-OTF 新ゴ Pro R" pitchFamily="34" charset="-128"/>
              <a:ea typeface="A-OTF 新ゴ Pro R" pitchFamily="34" charset="-128"/>
            </a:endParaRPr>
          </a:p>
        </p:txBody>
      </p:sp>
      <p:sp>
        <p:nvSpPr>
          <p:cNvPr id="66" name="角丸四角形 65"/>
          <p:cNvSpPr/>
          <p:nvPr/>
        </p:nvSpPr>
        <p:spPr>
          <a:xfrm>
            <a:off x="8049344" y="4402068"/>
            <a:ext cx="1425415" cy="817295"/>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400" dirty="0" smtClean="0">
                <a:latin typeface="A-OTF 新ゴ Pro R" pitchFamily="34" charset="-128"/>
                <a:ea typeface="A-OTF 新ゴ Pro R" pitchFamily="34" charset="-128"/>
              </a:rPr>
              <a:t>最終発表</a:t>
            </a:r>
            <a:endParaRPr kumimoji="1" lang="en-US" altLang="ja-JP" sz="1400" dirty="0" smtClean="0">
              <a:latin typeface="A-OTF 新ゴ Pro R" pitchFamily="34" charset="-128"/>
              <a:ea typeface="A-OTF 新ゴ Pro R" pitchFamily="34" charset="-128"/>
            </a:endParaRPr>
          </a:p>
          <a:p>
            <a:pPr algn="ctr"/>
            <a:r>
              <a:rPr lang="ja-JP" altLang="en-US" sz="1400" dirty="0">
                <a:latin typeface="A-OTF 新ゴ Pro R" pitchFamily="34" charset="-128"/>
                <a:ea typeface="A-OTF 新ゴ Pro R" pitchFamily="34" charset="-128"/>
              </a:rPr>
              <a:t>評価</a:t>
            </a:r>
            <a:endParaRPr kumimoji="1" lang="ja-JP" altLang="en-US" sz="1400" dirty="0">
              <a:latin typeface="A-OTF 新ゴ Pro R" pitchFamily="34" charset="-128"/>
              <a:ea typeface="A-OTF 新ゴ Pro R" pitchFamily="34" charset="-128"/>
            </a:endParaRPr>
          </a:p>
        </p:txBody>
      </p:sp>
      <p:sp>
        <p:nvSpPr>
          <p:cNvPr id="71" name="フローチャート : 代替処理 70"/>
          <p:cNvSpPr/>
          <p:nvPr/>
        </p:nvSpPr>
        <p:spPr>
          <a:xfrm>
            <a:off x="3980177" y="5437848"/>
            <a:ext cx="5494582" cy="380325"/>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OTF 新ゴ Pro B" pitchFamily="34" charset="-128"/>
                <a:ea typeface="A-OTF 新ゴ Pro B" pitchFamily="34" charset="-128"/>
              </a:rPr>
              <a:t>PBL</a:t>
            </a:r>
            <a:r>
              <a:rPr kumimoji="1" lang="ja-JP" altLang="en-US" dirty="0" smtClean="0">
                <a:latin typeface="A-OTF 新ゴ Pro B" pitchFamily="34" charset="-128"/>
                <a:ea typeface="A-OTF 新ゴ Pro B" pitchFamily="34" charset="-128"/>
              </a:rPr>
              <a:t>（協働学習）</a:t>
            </a:r>
            <a:endParaRPr kumimoji="1" lang="ja-JP" altLang="en-US" dirty="0">
              <a:latin typeface="A-OTF 新ゴ Pro B" pitchFamily="34" charset="-128"/>
              <a:ea typeface="A-OTF 新ゴ Pro B" pitchFamily="34" charset="-128"/>
            </a:endParaRPr>
          </a:p>
        </p:txBody>
      </p:sp>
      <p:sp>
        <p:nvSpPr>
          <p:cNvPr id="72" name="フローチャート : 代替処理 71"/>
          <p:cNvSpPr/>
          <p:nvPr/>
        </p:nvSpPr>
        <p:spPr>
          <a:xfrm>
            <a:off x="379994" y="5437847"/>
            <a:ext cx="3297623" cy="380325"/>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A-OTF 新ゴ Pro B" pitchFamily="34" charset="-128"/>
                <a:ea typeface="A-OTF 新ゴ Pro B" pitchFamily="34" charset="-128"/>
              </a:rPr>
              <a:t>座学＋アクション</a:t>
            </a:r>
            <a:endParaRPr kumimoji="1" lang="ja-JP" altLang="en-US" dirty="0">
              <a:latin typeface="A-OTF 新ゴ Pro B" pitchFamily="34" charset="-128"/>
              <a:ea typeface="A-OTF 新ゴ Pro B" pitchFamily="34" charset="-128"/>
            </a:endParaRPr>
          </a:p>
        </p:txBody>
      </p:sp>
      <p:sp>
        <p:nvSpPr>
          <p:cNvPr id="73" name="角丸四角形 72"/>
          <p:cNvSpPr/>
          <p:nvPr/>
        </p:nvSpPr>
        <p:spPr>
          <a:xfrm>
            <a:off x="2216696" y="4402067"/>
            <a:ext cx="1425414" cy="817295"/>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400" dirty="0" smtClean="0">
                <a:latin typeface="A-OTF 新ゴ Pro R" pitchFamily="34" charset="-128"/>
                <a:ea typeface="A-OTF 新ゴ Pro R" pitchFamily="34" charset="-128"/>
              </a:rPr>
              <a:t>個人作業</a:t>
            </a:r>
            <a:endParaRPr kumimoji="1" lang="en-US" altLang="ja-JP" sz="1400" dirty="0" smtClean="0">
              <a:latin typeface="A-OTF 新ゴ Pro R" pitchFamily="34" charset="-128"/>
              <a:ea typeface="A-OTF 新ゴ Pro R" pitchFamily="34" charset="-128"/>
            </a:endParaRPr>
          </a:p>
          <a:p>
            <a:pPr algn="ctr"/>
            <a:r>
              <a:rPr lang="ja-JP" altLang="en-US" sz="1400" dirty="0" smtClean="0">
                <a:latin typeface="A-OTF 新ゴ Pro R" pitchFamily="34" charset="-128"/>
                <a:ea typeface="A-OTF 新ゴ Pro R" pitchFamily="34" charset="-128"/>
              </a:rPr>
              <a:t>＋</a:t>
            </a:r>
            <a:endParaRPr lang="en-US" altLang="ja-JP" sz="1400" dirty="0" smtClean="0">
              <a:latin typeface="A-OTF 新ゴ Pro R" pitchFamily="34" charset="-128"/>
              <a:ea typeface="A-OTF 新ゴ Pro R" pitchFamily="34" charset="-128"/>
            </a:endParaRPr>
          </a:p>
          <a:p>
            <a:pPr algn="ctr"/>
            <a:r>
              <a:rPr lang="ja-JP" altLang="en-US" sz="1400" dirty="0">
                <a:latin typeface="A-OTF 新ゴ Pro R" pitchFamily="34" charset="-128"/>
                <a:ea typeface="A-OTF 新ゴ Pro R" pitchFamily="34" charset="-128"/>
              </a:rPr>
              <a:t>伝達</a:t>
            </a:r>
            <a:endParaRPr kumimoji="1" lang="en-US" altLang="ja-JP" sz="1400" dirty="0" smtClean="0">
              <a:latin typeface="A-OTF 新ゴ Pro R" pitchFamily="34" charset="-128"/>
              <a:ea typeface="A-OTF 新ゴ Pro R" pitchFamily="34" charset="-128"/>
            </a:endParaRPr>
          </a:p>
        </p:txBody>
      </p:sp>
      <p:grpSp>
        <p:nvGrpSpPr>
          <p:cNvPr id="17" name="グループ化 16"/>
          <p:cNvGrpSpPr/>
          <p:nvPr/>
        </p:nvGrpSpPr>
        <p:grpSpPr>
          <a:xfrm>
            <a:off x="8315707" y="2270821"/>
            <a:ext cx="699481" cy="699481"/>
            <a:chOff x="7819751" y="2508447"/>
            <a:chExt cx="699481" cy="699481"/>
          </a:xfrm>
        </p:grpSpPr>
        <p:sp>
          <p:nvSpPr>
            <p:cNvPr id="16" name="円/楕円 15"/>
            <p:cNvSpPr/>
            <p:nvPr/>
          </p:nvSpPr>
          <p:spPr>
            <a:xfrm>
              <a:off x="7819751" y="2508447"/>
              <a:ext cx="699481" cy="699481"/>
            </a:xfrm>
            <a:prstGeom prst="ellipse">
              <a:avLst/>
            </a:prstGeom>
            <a:solidFill>
              <a:srgbClr val="FD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52"/>
            <p:cNvGrpSpPr/>
            <p:nvPr/>
          </p:nvGrpSpPr>
          <p:grpSpPr>
            <a:xfrm>
              <a:off x="7949106" y="2600452"/>
              <a:ext cx="513052" cy="575470"/>
              <a:chOff x="6649099" y="2380175"/>
              <a:chExt cx="513052" cy="575470"/>
            </a:xfrm>
          </p:grpSpPr>
          <p:grpSp>
            <p:nvGrpSpPr>
              <p:cNvPr id="64" name="グループ化 63"/>
              <p:cNvGrpSpPr/>
              <p:nvPr/>
            </p:nvGrpSpPr>
            <p:grpSpPr>
              <a:xfrm>
                <a:off x="6649099" y="2380175"/>
                <a:ext cx="269226" cy="446671"/>
                <a:chOff x="1448475" y="2856488"/>
                <a:chExt cx="356049" cy="590719"/>
              </a:xfrm>
              <a:solidFill>
                <a:srgbClr val="00B050"/>
              </a:solidFill>
            </p:grpSpPr>
            <p:sp>
              <p:nvSpPr>
                <p:cNvPr id="69" name="円/楕円 68"/>
                <p:cNvSpPr/>
                <p:nvPr/>
              </p:nvSpPr>
              <p:spPr>
                <a:xfrm>
                  <a:off x="1480842" y="2856488"/>
                  <a:ext cx="291314" cy="2913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p:nvPr/>
              </p:nvSpPr>
              <p:spPr>
                <a:xfrm>
                  <a:off x="1448475" y="3091158"/>
                  <a:ext cx="356049" cy="3560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直方体 66"/>
              <p:cNvSpPr/>
              <p:nvPr/>
            </p:nvSpPr>
            <p:spPr>
              <a:xfrm>
                <a:off x="6890885" y="2565088"/>
                <a:ext cx="271266" cy="271266"/>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ハート 67"/>
              <p:cNvSpPr/>
              <p:nvPr/>
            </p:nvSpPr>
            <p:spPr>
              <a:xfrm>
                <a:off x="6716492" y="2698048"/>
                <a:ext cx="257597" cy="257597"/>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4" name="グループ化 73"/>
          <p:cNvGrpSpPr/>
          <p:nvPr/>
        </p:nvGrpSpPr>
        <p:grpSpPr>
          <a:xfrm>
            <a:off x="9185437" y="2094118"/>
            <a:ext cx="290965" cy="482739"/>
            <a:chOff x="1448475" y="2856488"/>
            <a:chExt cx="356049" cy="590719"/>
          </a:xfrm>
          <a:solidFill>
            <a:schemeClr val="accent4">
              <a:lumMod val="60000"/>
              <a:lumOff val="40000"/>
            </a:schemeClr>
          </a:solidFill>
        </p:grpSpPr>
        <p:sp>
          <p:nvSpPr>
            <p:cNvPr id="75" name="円/楕円 74"/>
            <p:cNvSpPr/>
            <p:nvPr/>
          </p:nvSpPr>
          <p:spPr>
            <a:xfrm>
              <a:off x="1480842" y="2856488"/>
              <a:ext cx="291314" cy="2913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75"/>
            <p:cNvSpPr/>
            <p:nvPr/>
          </p:nvSpPr>
          <p:spPr>
            <a:xfrm>
              <a:off x="1448475" y="3091158"/>
              <a:ext cx="356049" cy="3560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p:cNvGrpSpPr/>
          <p:nvPr/>
        </p:nvGrpSpPr>
        <p:grpSpPr>
          <a:xfrm>
            <a:off x="9304467" y="2270821"/>
            <a:ext cx="290965" cy="482739"/>
            <a:chOff x="1448475" y="2856488"/>
            <a:chExt cx="356049" cy="590719"/>
          </a:xfrm>
          <a:solidFill>
            <a:srgbClr val="FDD3CB"/>
          </a:solidFill>
        </p:grpSpPr>
        <p:sp>
          <p:nvSpPr>
            <p:cNvPr id="78" name="円/楕円 77"/>
            <p:cNvSpPr/>
            <p:nvPr/>
          </p:nvSpPr>
          <p:spPr>
            <a:xfrm>
              <a:off x="1480842" y="2856488"/>
              <a:ext cx="291314" cy="2913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p:cNvSpPr/>
            <p:nvPr/>
          </p:nvSpPr>
          <p:spPr>
            <a:xfrm>
              <a:off x="1448475" y="3091158"/>
              <a:ext cx="356049" cy="3560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 name="グループ化 79"/>
          <p:cNvGrpSpPr/>
          <p:nvPr/>
        </p:nvGrpSpPr>
        <p:grpSpPr>
          <a:xfrm>
            <a:off x="9153030" y="2457006"/>
            <a:ext cx="290965" cy="482739"/>
            <a:chOff x="1448475" y="2856488"/>
            <a:chExt cx="356049" cy="590719"/>
          </a:xfrm>
          <a:solidFill>
            <a:schemeClr val="accent5">
              <a:lumMod val="40000"/>
              <a:lumOff val="60000"/>
            </a:schemeClr>
          </a:solidFill>
        </p:grpSpPr>
        <p:sp>
          <p:nvSpPr>
            <p:cNvPr id="81" name="円/楕円 80"/>
            <p:cNvSpPr/>
            <p:nvPr/>
          </p:nvSpPr>
          <p:spPr>
            <a:xfrm>
              <a:off x="1480842" y="2856488"/>
              <a:ext cx="291314" cy="2913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角丸四角形 81"/>
            <p:cNvSpPr/>
            <p:nvPr/>
          </p:nvSpPr>
          <p:spPr>
            <a:xfrm>
              <a:off x="1448475" y="3091158"/>
              <a:ext cx="356049" cy="3560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 name="グループ化 82"/>
          <p:cNvGrpSpPr/>
          <p:nvPr/>
        </p:nvGrpSpPr>
        <p:grpSpPr>
          <a:xfrm>
            <a:off x="9272060" y="2633709"/>
            <a:ext cx="290965" cy="482739"/>
            <a:chOff x="1448475" y="2856488"/>
            <a:chExt cx="356049" cy="590719"/>
          </a:xfrm>
          <a:solidFill>
            <a:schemeClr val="accent6">
              <a:lumMod val="60000"/>
              <a:lumOff val="40000"/>
            </a:schemeClr>
          </a:solidFill>
        </p:grpSpPr>
        <p:sp>
          <p:nvSpPr>
            <p:cNvPr id="84" name="円/楕円 83"/>
            <p:cNvSpPr/>
            <p:nvPr/>
          </p:nvSpPr>
          <p:spPr>
            <a:xfrm>
              <a:off x="1480842" y="2856488"/>
              <a:ext cx="291314" cy="2913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角丸四角形 84"/>
            <p:cNvSpPr/>
            <p:nvPr/>
          </p:nvSpPr>
          <p:spPr>
            <a:xfrm>
              <a:off x="1448475" y="3091158"/>
              <a:ext cx="356049" cy="3560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6" name="グループ化 85"/>
          <p:cNvGrpSpPr/>
          <p:nvPr/>
        </p:nvGrpSpPr>
        <p:grpSpPr>
          <a:xfrm>
            <a:off x="9408940" y="2293192"/>
            <a:ext cx="290965" cy="482739"/>
            <a:chOff x="1448475" y="2856488"/>
            <a:chExt cx="356049" cy="590719"/>
          </a:xfrm>
          <a:solidFill>
            <a:schemeClr val="accent4">
              <a:lumMod val="60000"/>
              <a:lumOff val="40000"/>
            </a:schemeClr>
          </a:solidFill>
        </p:grpSpPr>
        <p:sp>
          <p:nvSpPr>
            <p:cNvPr id="87" name="円/楕円 86"/>
            <p:cNvSpPr/>
            <p:nvPr/>
          </p:nvSpPr>
          <p:spPr>
            <a:xfrm>
              <a:off x="1480842" y="2856488"/>
              <a:ext cx="291314" cy="2913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角丸四角形 87"/>
            <p:cNvSpPr/>
            <p:nvPr/>
          </p:nvSpPr>
          <p:spPr>
            <a:xfrm>
              <a:off x="1448475" y="3091158"/>
              <a:ext cx="356049" cy="3560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9" name="グループ化 88"/>
          <p:cNvGrpSpPr/>
          <p:nvPr/>
        </p:nvGrpSpPr>
        <p:grpSpPr>
          <a:xfrm>
            <a:off x="9527970" y="2469895"/>
            <a:ext cx="290965" cy="482739"/>
            <a:chOff x="1448475" y="2856488"/>
            <a:chExt cx="356049" cy="590719"/>
          </a:xfrm>
          <a:solidFill>
            <a:srgbClr val="FDD3CB"/>
          </a:solidFill>
        </p:grpSpPr>
        <p:sp>
          <p:nvSpPr>
            <p:cNvPr id="90" name="円/楕円 89"/>
            <p:cNvSpPr/>
            <p:nvPr/>
          </p:nvSpPr>
          <p:spPr>
            <a:xfrm>
              <a:off x="1480842" y="2856488"/>
              <a:ext cx="291314" cy="2913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角丸四角形 90"/>
            <p:cNvSpPr/>
            <p:nvPr/>
          </p:nvSpPr>
          <p:spPr>
            <a:xfrm>
              <a:off x="1448475" y="3091158"/>
              <a:ext cx="356049" cy="3560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2" name="グループ化 91"/>
          <p:cNvGrpSpPr/>
          <p:nvPr/>
        </p:nvGrpSpPr>
        <p:grpSpPr>
          <a:xfrm>
            <a:off x="9376533" y="2656080"/>
            <a:ext cx="290965" cy="482739"/>
            <a:chOff x="1448475" y="2856488"/>
            <a:chExt cx="356049" cy="590719"/>
          </a:xfrm>
          <a:solidFill>
            <a:schemeClr val="accent5">
              <a:lumMod val="40000"/>
              <a:lumOff val="60000"/>
            </a:schemeClr>
          </a:solidFill>
        </p:grpSpPr>
        <p:sp>
          <p:nvSpPr>
            <p:cNvPr id="93" name="円/楕円 92"/>
            <p:cNvSpPr/>
            <p:nvPr/>
          </p:nvSpPr>
          <p:spPr>
            <a:xfrm>
              <a:off x="1480842" y="2856488"/>
              <a:ext cx="291314" cy="2913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角丸四角形 93"/>
            <p:cNvSpPr/>
            <p:nvPr/>
          </p:nvSpPr>
          <p:spPr>
            <a:xfrm>
              <a:off x="1448475" y="3091158"/>
              <a:ext cx="356049" cy="3560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 name="グループ化 94"/>
          <p:cNvGrpSpPr/>
          <p:nvPr/>
        </p:nvGrpSpPr>
        <p:grpSpPr>
          <a:xfrm>
            <a:off x="9495563" y="2832783"/>
            <a:ext cx="290965" cy="482739"/>
            <a:chOff x="1448475" y="2856488"/>
            <a:chExt cx="356049" cy="590719"/>
          </a:xfrm>
          <a:solidFill>
            <a:schemeClr val="accent6">
              <a:lumMod val="60000"/>
              <a:lumOff val="40000"/>
            </a:schemeClr>
          </a:solidFill>
        </p:grpSpPr>
        <p:sp>
          <p:nvSpPr>
            <p:cNvPr id="96" name="円/楕円 95"/>
            <p:cNvSpPr/>
            <p:nvPr/>
          </p:nvSpPr>
          <p:spPr>
            <a:xfrm>
              <a:off x="1480842" y="2856488"/>
              <a:ext cx="291314" cy="2913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角丸四角形 96"/>
            <p:cNvSpPr/>
            <p:nvPr/>
          </p:nvSpPr>
          <p:spPr>
            <a:xfrm>
              <a:off x="1448475" y="3091158"/>
              <a:ext cx="356049" cy="3560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9" name="直線矢印コネクタ 28"/>
          <p:cNvCxnSpPr/>
          <p:nvPr/>
        </p:nvCxnSpPr>
        <p:spPr>
          <a:xfrm flipH="1">
            <a:off x="8469536" y="3151118"/>
            <a:ext cx="53580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8" name="直線矢印コネクタ 97"/>
          <p:cNvCxnSpPr/>
          <p:nvPr/>
        </p:nvCxnSpPr>
        <p:spPr>
          <a:xfrm>
            <a:off x="8526610" y="2204864"/>
            <a:ext cx="488578"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29618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個人作業</a:t>
            </a:r>
            <a:endParaRPr kumimoji="1" lang="ja-JP" altLang="en-US" dirty="0"/>
          </a:p>
        </p:txBody>
      </p:sp>
      <p:sp>
        <p:nvSpPr>
          <p:cNvPr id="3" name="正方形/長方形 2"/>
          <p:cNvSpPr/>
          <p:nvPr/>
        </p:nvSpPr>
        <p:spPr bwMode="auto">
          <a:xfrm>
            <a:off x="619125" y="1133475"/>
            <a:ext cx="8677275" cy="22479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5400" dirty="0" smtClean="0">
                <a:latin typeface="ＭＳ Ｐゴシック" pitchFamily="50" charset="-128"/>
                <a:ea typeface="ＭＳ Ｐゴシック" pitchFamily="50" charset="-128"/>
              </a:rPr>
              <a:t>お題を３つ考えよう</a:t>
            </a:r>
            <a:endParaRPr kumimoji="1" lang="en-US" altLang="ja-JP" sz="5400" dirty="0" smtClean="0">
              <a:latin typeface="ＭＳ Ｐゴシック" pitchFamily="50" charset="-128"/>
              <a:ea typeface="ＭＳ Ｐゴシック" pitchFamily="50" charset="-128"/>
            </a:endParaRPr>
          </a:p>
        </p:txBody>
      </p:sp>
      <p:sp>
        <p:nvSpPr>
          <p:cNvPr id="56" name="テキスト ボックス 55"/>
          <p:cNvSpPr txBox="1"/>
          <p:nvPr/>
        </p:nvSpPr>
        <p:spPr bwMode="auto">
          <a:xfrm>
            <a:off x="488949" y="3509407"/>
            <a:ext cx="9744076" cy="2145954"/>
          </a:xfrm>
          <a:prstGeom prst="rect">
            <a:avLst/>
          </a:prstGeom>
          <a:noFill/>
          <a:ln w="9525">
            <a:noFill/>
            <a:miter lim="800000"/>
            <a:headEnd/>
            <a:tailEnd/>
          </a:ln>
        </p:spPr>
        <p:txBody>
          <a:bodyPr wrap="square" lIns="108000" tIns="72000" rIns="108000" bIns="72000" rtlCol="0" anchor="t" anchorCtr="0">
            <a:spAutoFit/>
          </a:bodyPr>
          <a:lstStyle/>
          <a:p>
            <a:pPr>
              <a:lnSpc>
                <a:spcPct val="130000"/>
              </a:lnSpc>
              <a:buSzPct val="120000"/>
            </a:pPr>
            <a:r>
              <a:rPr lang="ja-JP" altLang="en-US" sz="2000" dirty="0" smtClean="0">
                <a:latin typeface="A-OTF 新ゴ Pro R" pitchFamily="34" charset="-128"/>
                <a:ea typeface="A-OTF 新ゴ Pro R" pitchFamily="34" charset="-128"/>
              </a:rPr>
              <a:t>・難易度</a:t>
            </a:r>
            <a:r>
              <a:rPr lang="ja-JP" altLang="en-US" sz="2000" dirty="0" smtClean="0">
                <a:latin typeface="A-OTF 新ゴ Pro R" pitchFamily="34" charset="-128"/>
                <a:ea typeface="A-OTF 新ゴ Pro R" pitchFamily="34" charset="-128"/>
              </a:rPr>
              <a:t>を付けてみましょう　★～★★</a:t>
            </a:r>
            <a:r>
              <a:rPr lang="ja-JP" altLang="en-US" sz="2000" dirty="0" smtClean="0">
                <a:latin typeface="A-OTF 新ゴ Pro R" pitchFamily="34" charset="-128"/>
                <a:ea typeface="A-OTF 新ゴ Pro R" pitchFamily="34" charset="-128"/>
              </a:rPr>
              <a:t>★</a:t>
            </a:r>
            <a:endParaRPr lang="en-US" altLang="ja-JP" sz="2000" dirty="0">
              <a:latin typeface="A-OTF 新ゴ Pro R" pitchFamily="34" charset="-128"/>
              <a:ea typeface="A-OTF 新ゴ Pro R" pitchFamily="34" charset="-128"/>
            </a:endParaRPr>
          </a:p>
          <a:p>
            <a:pPr>
              <a:lnSpc>
                <a:spcPct val="130000"/>
              </a:lnSpc>
              <a:buSzPct val="120000"/>
            </a:pPr>
            <a:r>
              <a:rPr lang="ja-JP" altLang="en-US" sz="2000" dirty="0" smtClean="0">
                <a:latin typeface="A-OTF 新ゴ Pro R" pitchFamily="34" charset="-128"/>
                <a:ea typeface="A-OTF 新ゴ Pro R" pitchFamily="34" charset="-128"/>
              </a:rPr>
              <a:t>・背景</a:t>
            </a:r>
            <a:endParaRPr lang="en-US" altLang="ja-JP" sz="2000" dirty="0" smtClean="0">
              <a:latin typeface="A-OTF 新ゴ Pro R" pitchFamily="34" charset="-128"/>
              <a:ea typeface="A-OTF 新ゴ Pro R" pitchFamily="34" charset="-128"/>
            </a:endParaRPr>
          </a:p>
          <a:p>
            <a:pPr>
              <a:lnSpc>
                <a:spcPct val="130000"/>
              </a:lnSpc>
              <a:buSzPct val="120000"/>
            </a:pPr>
            <a:r>
              <a:rPr lang="ja-JP" altLang="en-US" sz="2000" dirty="0" smtClean="0">
                <a:latin typeface="A-OTF 新ゴ Pro R" pitchFamily="34" charset="-128"/>
                <a:ea typeface="A-OTF 新ゴ Pro R" pitchFamily="34" charset="-128"/>
              </a:rPr>
              <a:t>・狙い</a:t>
            </a:r>
            <a:endParaRPr lang="en-US" altLang="ja-JP" sz="2000" dirty="0" smtClean="0">
              <a:latin typeface="A-OTF 新ゴ Pro R" pitchFamily="34" charset="-128"/>
              <a:ea typeface="A-OTF 新ゴ Pro R" pitchFamily="34" charset="-128"/>
            </a:endParaRPr>
          </a:p>
          <a:p>
            <a:pPr>
              <a:lnSpc>
                <a:spcPct val="130000"/>
              </a:lnSpc>
              <a:buSzPct val="120000"/>
            </a:pPr>
            <a:endParaRPr lang="en-US" altLang="ja-JP" sz="2000" dirty="0">
              <a:latin typeface="A-OTF 新ゴ Pro R" pitchFamily="34" charset="-128"/>
              <a:ea typeface="A-OTF 新ゴ Pro R" pitchFamily="34" charset="-128"/>
            </a:endParaRPr>
          </a:p>
          <a:p>
            <a:pPr>
              <a:lnSpc>
                <a:spcPct val="130000"/>
              </a:lnSpc>
              <a:buSzPct val="120000"/>
            </a:pPr>
            <a:endParaRPr lang="en-US" altLang="ja-JP" sz="2000" dirty="0" smtClean="0">
              <a:latin typeface="A-OTF 新ゴ Pro R" pitchFamily="34" charset="-128"/>
              <a:ea typeface="A-OTF 新ゴ Pro R" pitchFamily="34" charset="-128"/>
            </a:endParaRPr>
          </a:p>
        </p:txBody>
      </p:sp>
      <p:sp>
        <p:nvSpPr>
          <p:cNvPr id="57" name="角丸四角形 56"/>
          <p:cNvSpPr/>
          <p:nvPr/>
        </p:nvSpPr>
        <p:spPr bwMode="auto">
          <a:xfrm>
            <a:off x="4250988" y="838200"/>
            <a:ext cx="5264488"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4400" dirty="0" smtClean="0">
                <a:solidFill>
                  <a:schemeClr val="bg1"/>
                </a:solidFill>
                <a:latin typeface="ＭＳ Ｐゴシック" pitchFamily="50" charset="-128"/>
                <a:ea typeface="ＭＳ Ｐゴシック" pitchFamily="50" charset="-128"/>
              </a:rPr>
              <a:t>個人作業</a:t>
            </a:r>
            <a:endParaRPr kumimoji="1" lang="ja-JP" altLang="en-US" sz="4400" dirty="0">
              <a:solidFill>
                <a:schemeClr val="bg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25902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f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nchor="ctr" anchorCtr="0">
        <a:noAutofit/>
      </a:bodyPr>
      <a:lstStyle>
        <a:defPPr>
          <a:defRPr kumimoji="1" sz="2400" smtClean="0">
            <a:latin typeface="A-OTF 新ゴ Pro M" pitchFamily="34" charset="-128"/>
            <a:ea typeface="A-OTF 新ゴ Pro M" pitchFamily="34" charset="-128"/>
          </a:defRPr>
        </a:defPPr>
      </a:lstStyle>
    </a:txDef>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2f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nchor="ctr" anchorCtr="0">
        <a:noAutofit/>
      </a:bodyPr>
      <a:lstStyle>
        <a:defPPr>
          <a:defRPr kumimoji="1" sz="2400" smtClean="0">
            <a:latin typeface="A-OTF 新ゴ Pro M" pitchFamily="34" charset="-128"/>
            <a:ea typeface="A-OTF 新ゴ Pro M" pitchFamily="34" charset="-128"/>
          </a:defRPr>
        </a:defPPr>
      </a:lstStyle>
    </a:txDef>
  </a:objectDefaults>
  <a:extraClrSchemeLst/>
</a:theme>
</file>

<file path=ppt/theme/theme3.xml><?xml version="1.0" encoding="utf-8"?>
<a:theme xmlns:a="http://schemas.openxmlformats.org/drawingml/2006/main" name="スライドマスタ_本文">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rtlCol="0" anchor="ctr"/>
      <a:lstStyle>
        <a:defPPr algn="ctr">
          <a:defRPr kumimoji="1">
            <a:latin typeface="ＭＳ Ｐゴシック" pitchFamily="50" charset="-128"/>
            <a:ea typeface="ＭＳ Ｐゴシック" pitchFamily="50" charset="-128"/>
          </a:defRPr>
        </a:defPPr>
      </a:lstStyle>
    </a:spDef>
    <a:txDef>
      <a:spPr bwMode="auto">
        <a:noFill/>
        <a:ln w="9525">
          <a:noFill/>
          <a:miter lim="800000"/>
          <a:headEnd/>
          <a:tailEnd/>
        </a:ln>
      </a:spPr>
      <a:bodyPr wrap="square" lIns="108000" tIns="72000" rIns="108000" bIns="72000" rtlCol="0" anchor="ctr" anchorCtr="1">
        <a:spAutoFit/>
      </a:bodyPr>
      <a:lstStyle>
        <a:defPPr>
          <a:lnSpc>
            <a:spcPct val="130000"/>
          </a:lnSpc>
          <a:buSzPct val="120000"/>
          <a:defRPr kumimoji="1" sz="1600" dirty="0" smtClean="0">
            <a:latin typeface="A-OTF 新ゴ Pro R" pitchFamily="34" charset="-128"/>
            <a:ea typeface="A-OTF 新ゴ Pro R" pitchFamily="34" charset="-128"/>
          </a:defRPr>
        </a:defPPr>
      </a:lstStyle>
    </a:txDef>
  </a:objectDefaults>
  <a:extraClrSchemeLst/>
</a:theme>
</file>

<file path=ppt/theme/theme4.xml><?xml version="1.0" encoding="utf-8"?>
<a:theme xmlns:a="http://schemas.openxmlformats.org/drawingml/2006/main" name="2FCプレゼン・セミナー用">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スライドマスタ_本文">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kumimoji="1" sz="1000" smtClean="0">
            <a:latin typeface="+mn-ea"/>
          </a:defRPr>
        </a:defPPr>
      </a:lstStyle>
    </a:txDef>
  </a:objectDefaults>
  <a:extraClrSchemeLst/>
</a:theme>
</file>

<file path=ppt/theme/theme6.xml><?xml version="1.0" encoding="utf-8"?>
<a:theme xmlns:a="http://schemas.openxmlformats.org/drawingml/2006/main" name="2fc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nchor="ctr" anchorCtr="0">
        <a:spAutoFit/>
      </a:bodyPr>
      <a:lstStyle>
        <a:defPPr>
          <a:defRPr kumimoji="1" sz="1200" smtClean="0">
            <a:latin typeface="メイリオ" pitchFamily="50" charset="-128"/>
            <a:ea typeface="メイリオ" pitchFamily="50" charset="-128"/>
            <a:cs typeface="メイリオ" pitchFamily="50" charset="-128"/>
          </a:defRPr>
        </a:defPPr>
      </a:lstStyle>
    </a:txDef>
  </a:objectDefaults>
  <a:extraClrSchemeLst/>
</a:theme>
</file>

<file path=ppt/theme/theme7.xml><?xml version="1.0" encoding="utf-8"?>
<a:theme xmlns:a="http://schemas.openxmlformats.org/drawingml/2006/main" name="2_スライドマスタ_本文">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ln w="19050">
          <a:solidFill>
            <a:schemeClr val="accent6"/>
          </a:solidFill>
        </a:ln>
      </a:spPr>
      <a:bodyPr wrap="square" rtlCol="0">
        <a:normAutofit/>
      </a:bodyPr>
      <a:lstStyle>
        <a:defPPr>
          <a:lnSpc>
            <a:spcPct val="130000"/>
          </a:lnSpc>
          <a:defRPr sz="800" smtClean="0">
            <a:latin typeface="+mn-ea"/>
          </a:defRPr>
        </a:defPPr>
      </a:lstStyle>
    </a:txDef>
  </a:objectDefaults>
  <a:extraClrSchemeLst/>
</a:theme>
</file>

<file path=ppt/theme/theme8.xml><?xml version="1.0" encoding="utf-8"?>
<a:theme xmlns:a="http://schemas.openxmlformats.org/drawingml/2006/main" name="3_スライドマスタ_本文">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bg1">
                <a:lumMod val="95000"/>
              </a:schemeClr>
            </a:gs>
            <a:gs pos="50000">
              <a:schemeClr val="bg1">
                <a:lumMod val="95000"/>
                <a:alpha val="50000"/>
              </a:schemeClr>
            </a:gs>
            <a:gs pos="100000">
              <a:schemeClr val="bg1">
                <a:lumMod val="95000"/>
              </a:schemeClr>
            </a:gs>
          </a:gsLst>
          <a:lin ang="0" scaled="0"/>
        </a:gradFill>
        <a:ln w="9525" cap="flat" cmpd="sng" algn="ctr">
          <a:noFill/>
          <a:prstDash val="solid"/>
          <a:round/>
          <a:headEnd type="none" w="med" len="med"/>
          <a:tailEnd type="none" w="med" len="med"/>
        </a:ln>
        <a:effectLst/>
      </a:spPr>
      <a:bodyPr/>
      <a:lstStyle>
        <a:defPPr algn="ctr">
          <a:defRPr>
            <a:latin typeface="ＭＳ Ｐゴシック" pitchFamily="50" charset="-128"/>
            <a:ea typeface="ＭＳ Ｐゴシック" pitchFamily="50" charset="-128"/>
          </a:defRPr>
        </a:defPPr>
      </a:lstStyle>
    </a:spDef>
    <a:txDef>
      <a:spPr bwMode="auto">
        <a:gradFill flip="none" rotWithShape="1">
          <a:gsLst>
            <a:gs pos="0">
              <a:srgbClr val="FFC000">
                <a:alpha val="73000"/>
              </a:srgbClr>
            </a:gs>
            <a:gs pos="50000">
              <a:srgbClr val="FFC000">
                <a:alpha val="51000"/>
              </a:srgbClr>
            </a:gs>
            <a:gs pos="100000">
              <a:srgbClr val="FFC000">
                <a:alpha val="29000"/>
              </a:srgbClr>
            </a:gs>
          </a:gsLst>
          <a:lin ang="16200000" scaled="1"/>
          <a:tileRect/>
        </a:gradFill>
        <a:ln w="9525">
          <a:noFill/>
          <a:miter lim="800000"/>
          <a:headEnd/>
          <a:tailEnd/>
        </a:ln>
      </a:spPr>
      <a:bodyPr wrap="square" lIns="108000" tIns="72000" rIns="108000" bIns="72000" anchor="ctr" anchorCtr="1">
        <a:spAutoFit/>
      </a:bodyPr>
      <a:lstStyle>
        <a:defPPr>
          <a:lnSpc>
            <a:spcPct val="130000"/>
          </a:lnSpc>
          <a:buSzPct val="120000"/>
          <a:defRPr sz="1600" dirty="0" smtClean="0">
            <a:latin typeface="A-OTF 新ゴ Pro R" pitchFamily="34" charset="-128"/>
            <a:ea typeface="A-OTF 新ゴ Pro R" pitchFamily="34" charset="-128"/>
          </a:defRPr>
        </a:defPPr>
      </a:lstStyle>
    </a:txDef>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2fc_template</Template>
  <TotalTime>57755</TotalTime>
  <Words>400</Words>
  <Application>Microsoft Office PowerPoint</Application>
  <PresentationFormat>A4 210 x 297 mm</PresentationFormat>
  <Paragraphs>93</Paragraphs>
  <Slides>12</Slides>
  <Notes>4</Notes>
  <HiddenSlides>0</HiddenSlides>
  <MMClips>0</MMClips>
  <ScaleCrop>false</ScaleCrop>
  <HeadingPairs>
    <vt:vector size="4" baseType="variant">
      <vt:variant>
        <vt:lpstr>テーマ</vt:lpstr>
      </vt:variant>
      <vt:variant>
        <vt:i4>8</vt:i4>
      </vt:variant>
      <vt:variant>
        <vt:lpstr>スライド タイトル</vt:lpstr>
      </vt:variant>
      <vt:variant>
        <vt:i4>12</vt:i4>
      </vt:variant>
    </vt:vector>
  </HeadingPairs>
  <TitlesOfParts>
    <vt:vector size="20" baseType="lpstr">
      <vt:lpstr>2fc_template</vt:lpstr>
      <vt:lpstr>2_2fc_template</vt:lpstr>
      <vt:lpstr>スライドマスタ_本文</vt:lpstr>
      <vt:lpstr>2FCプレゼン・セミナー用</vt:lpstr>
      <vt:lpstr>1_スライドマスタ_本文</vt:lpstr>
      <vt:lpstr>2fc_template2</vt:lpstr>
      <vt:lpstr>2_スライドマスタ_本文</vt:lpstr>
      <vt:lpstr>3_スライドマスタ_本文</vt:lpstr>
      <vt:lpstr>PowerPoint プレゼンテーション</vt:lpstr>
      <vt:lpstr>PowerPoint プレゼンテーション</vt:lpstr>
      <vt:lpstr>海外のUX研修を受けて</vt:lpstr>
      <vt:lpstr>問題発見力・情報デザイン力への関心度</vt:lpstr>
      <vt:lpstr>学生時代にしておいてほしいこと</vt:lpstr>
      <vt:lpstr>部下や後輩の問題発見力・情報デザイン力を高めるために必要なこと</vt:lpstr>
      <vt:lpstr>２１世紀型スキル</vt:lpstr>
      <vt:lpstr>ワークショップの流れ</vt:lpstr>
      <vt:lpstr>個人作業</vt:lpstr>
      <vt:lpstr>チームブレスト＆発表</vt:lpstr>
      <vt:lpstr>アンケート</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提案資料</dc:title>
  <dc:creator>2ndFACTORY LTD., CO.</dc:creator>
  <cp:lastModifiedBy>saito</cp:lastModifiedBy>
  <cp:revision>6743</cp:revision>
  <cp:lastPrinted>2014-01-07T11:58:24Z</cp:lastPrinted>
  <dcterms:created xsi:type="dcterms:W3CDTF">2007-12-25T04:10:44Z</dcterms:created>
  <dcterms:modified xsi:type="dcterms:W3CDTF">2014-12-26T05:51:24Z</dcterms:modified>
</cp:coreProperties>
</file>